
<file path=[Content_Types].xml><?xml version="1.0" encoding="utf-8"?>
<Types xmlns="http://schemas.openxmlformats.org/package/2006/content-types">
  <Default Extension="jpeg" ContentType="image/jpeg"/>
  <Default Extension="m4a" ContentType="audio/mp4"/>
  <Default Extension="mkv" ContentType="video/unknown"/>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Action1.xml" ContentType="application/vnd.ms-office.inkAction+xml"/>
  <Override PartName="/ppt/notesSlides/notesSlide5.xml" ContentType="application/vnd.openxmlformats-officedocument.presentationml.notesSlide+xml"/>
  <Override PartName="/ppt/ink/inkAction2.xml" ContentType="application/vnd.ms-office.inkAction+xml"/>
  <Override PartName="/ppt/notesSlides/notesSlide6.xml" ContentType="application/vnd.openxmlformats-officedocument.presentationml.notesSlide+xml"/>
  <Override PartName="/ppt/ink/inkAction3.xml" ContentType="application/vnd.ms-office.inkAction+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Action4.xml" ContentType="application/vnd.ms-office.inkAction+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Action5.xml" ContentType="application/vnd.ms-office.inkAction+xml"/>
  <Override PartName="/ppt/notesSlides/notesSlide17.xml" ContentType="application/vnd.openxmlformats-officedocument.presentationml.notesSlide+xml"/>
  <Override PartName="/ppt/ink/inkAction6.xml" ContentType="application/vnd.ms-office.inkAction+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Action7.xml" ContentType="application/vnd.ms-office.inkAct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Action8.xml" ContentType="application/vnd.ms-office.inkAction+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Action9.xml" ContentType="application/vnd.ms-office.inkAction+xml"/>
  <Override PartName="/ppt/notesSlides/notesSlide24.xml" ContentType="application/vnd.openxmlformats-officedocument.presentationml.notesSlide+xml"/>
  <Override PartName="/ppt/ink/inkAction10.xml" ContentType="application/vnd.ms-office.inkAction+xml"/>
  <Override PartName="/ppt/notesSlides/notesSlide25.xml" ContentType="application/vnd.openxmlformats-officedocument.presentationml.notesSlide+xml"/>
  <Override PartName="/ppt/ink/inkAction11.xml" ContentType="application/vnd.ms-office.inkAction+xml"/>
  <Override PartName="/ppt/notesSlides/notesSlide26.xml" ContentType="application/vnd.openxmlformats-officedocument.presentationml.notesSlide+xml"/>
  <Override PartName="/ppt/ink/inkAction12.xml" ContentType="application/vnd.ms-office.inkAction+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Action13.xml" ContentType="application/vnd.ms-office.inkAction+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7"/>
  </p:notesMasterIdLst>
  <p:handoutMasterIdLst>
    <p:handoutMasterId r:id="rId48"/>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98"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x="10080625" cy="56705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02" autoAdjust="0"/>
  </p:normalViewPr>
  <p:slideViewPr>
    <p:cSldViewPr snapToGrid="0">
      <p:cViewPr>
        <p:scale>
          <a:sx n="150" d="100"/>
          <a:sy n="150" d="100"/>
        </p:scale>
        <p:origin x="-450"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747551-BBA8-4305-B748-95BB5E0B3E82}"/>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3" name="Date Placeholder 2">
            <a:extLst>
              <a:ext uri="{FF2B5EF4-FFF2-40B4-BE49-F238E27FC236}">
                <a16:creationId xmlns:a16="http://schemas.microsoft.com/office/drawing/2014/main" id="{A39DD103-6C40-4C43-BC18-BBD01FB0B0FA}"/>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4" name="Footer Placeholder 3">
            <a:extLst>
              <a:ext uri="{FF2B5EF4-FFF2-40B4-BE49-F238E27FC236}">
                <a16:creationId xmlns:a16="http://schemas.microsoft.com/office/drawing/2014/main" id="{B9DDFA52-8BA8-49DF-9EB9-9DC627C7DB2D}"/>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5" name="Slide Number Placeholder 4">
            <a:extLst>
              <a:ext uri="{FF2B5EF4-FFF2-40B4-BE49-F238E27FC236}">
                <a16:creationId xmlns:a16="http://schemas.microsoft.com/office/drawing/2014/main" id="{3186BAA5-4F0A-467D-BFC9-56FCA56AC43D}"/>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DEC9061E-579F-4CDE-9726-F24B8B6ABFE3}" type="slidenum">
              <a:t>‹#›</a:t>
            </a:fld>
            <a:endParaRPr lang="en-GB" sz="14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3677643002"/>
      </p:ext>
    </p:extLst>
  </p:cSld>
  <p:clrMap bg1="lt1" tx1="dk1" bg2="lt2" tx2="dk2" accent1="accent1" accent2="accent2" accent3="accent3" accent4="accent4" accent5="accent5" accent6="accent6" hlink="hlink" folHlink="folHlink"/>
</p:handoutMaster>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25:42.018"/>
    </inkml:context>
    <inkml:brush xml:id="br0">
      <inkml:brushProperty name="width" value="0.05292" units="cm"/>
      <inkml:brushProperty name="height" value="0.05292" units="cm"/>
      <inkml:brushProperty name="color" value="#C00000"/>
    </inkml:brush>
  </inkml:definitions>
  <iact:action type="add" startTime="10135">
    <iact:property name="dataType"/>
    <iact:actionData xml:id="d0">
      <inkml:trace xmlns:inkml="http://www.w3.org/2003/InkML" xml:id="stk0" contextRef="#ctx0" brushRef="#br0">12285 10892 0,'37'73'55,"-1"-36"-46,-18-19-1,1 37-1,17 0 1,-17-18 0,17-1 1,-36-18-1,0 19-1,19-37 2</inkml:trace>
    </iact:actionData>
  </iact:action>
  <iact:action type="add" startTime="10671">
    <iact:property name="dataType"/>
    <iact:actionData xml:id="d1">
      <inkml:trace xmlns:inkml="http://www.w3.org/2003/InkML" xml:id="stk1" contextRef="#ctx0" brushRef="#br0">12468 10947 0,'-18'0'7,"-1"0"3,1 0 1,0 0-7,-55 18 3,18 37 2,-19 0-2,1 0 2,-18 36-2,17-17 2,-17-1-2,73-55 1,-19 19 1,19-37-2,-1 18 10</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13:23.704"/>
    </inkml:context>
    <inkml:brush xml:id="br0">
      <inkml:brushProperty name="width" value="0.05292" units="cm"/>
      <inkml:brushProperty name="height" value="0.05292" units="cm"/>
      <inkml:brushProperty name="color" value="#FF0000"/>
    </inkml:brush>
  </inkml:definitions>
  <iact:action type="add" startTime="13803">
    <iact:property name="dataType"/>
    <iact:actionData xml:id="d0">
      <inkml:trace xmlns:inkml="http://www.w3.org/2003/InkML" xml:id="stk0" contextRef="#ctx0" brushRef="#br0">4010 7231 0</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13:23.704"/>
    </inkml:context>
    <inkml:brush xml:id="br0">
      <inkml:brushProperty name="width" value="0.05292" units="cm"/>
      <inkml:brushProperty name="height" value="0.05292" units="cm"/>
      <inkml:brushProperty name="color" value="#FF0000"/>
    </inkml:brush>
  </inkml:definitions>
  <iact:action type="add" startTime="11606">
    <iact:property name="dataType"/>
    <iact:actionData xml:id="d0">
      <inkml:trace xmlns:inkml="http://www.w3.org/2003/InkML" xml:id="stk0" contextRef="#ctx0" brushRef="#br0">5639 7835 0,'37'37'25,"-19"-37"-9,0 0-9,37 18 1,-18-18 0,18 18 1,36-18-2,19 37 2,0-19-2,-18-18 1,-19 0 4,0 0-8,0 0 3,19 0 3,-19 0-2,-18 0-1,-18 0 1,-1 0 1,-17 0 46,-1 0-39,0 0-8,0 0 0,1 0-1,-1 0 2,37 0 7,-37 0-8,19 0 1,-19 0 6</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33:00.228"/>
    </inkml:context>
    <inkml:brush xml:id="br0">
      <inkml:brushProperty name="width" value="0.05292" units="cm"/>
      <inkml:brushProperty name="height" value="0.05292" units="cm"/>
      <inkml:brushProperty name="color" value="#FFFFFF"/>
    </inkml:brush>
  </inkml:definitions>
  <iact:action type="add" startTime="5910">
    <iact:property name="dataType"/>
    <iact:actionData xml:id="d0">
      <inkml:trace xmlns:inkml="http://www.w3.org/2003/InkML" xml:id="stk0" contextRef="#ctx0" brushRef="#br0">9411 10544 0,'18'0'25,"0"0"-17,0 0 0,19 55-1,-19-37 0,1 1 3,17 36-2,1 0 0,-37-37 0,37 18-1,-19 38 0,0-74 11</inkml:trace>
    </iact:actionData>
  </iact:action>
  <iact:action type="add" startTime="6502">
    <iact:property name="dataType"/>
    <iact:actionData xml:id="d1">
      <inkml:trace xmlns:inkml="http://www.w3.org/2003/InkML" xml:id="stk1" contextRef="#ctx0" brushRef="#br0">9685 10562 0,'-18'0'57,"-19"0"-42,1 37-6,-1-19-1,19 19 4,-1 0-9,-17-1 4,17-36 1,19 19 0,-18 17 2</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37:09.631"/>
    </inkml:context>
    <inkml:brush xml:id="br0">
      <inkml:brushProperty name="width" value="0.05292" units="cm"/>
      <inkml:brushProperty name="height" value="0.05292" units="cm"/>
      <inkml:brushProperty name="color" value="#FF0000"/>
    </inkml:brush>
  </inkml:definitions>
  <iact:action type="add" startTime="2891">
    <iact:property name="dataType"/>
    <iact:actionData xml:id="d0">
      <inkml:trace xmlns:inkml="http://www.w3.org/2003/InkML" xml:id="stk0" contextRef="#ctx0" brushRef="#br0">22116 8842 0,'0'-19'47,"0"1"-37,55 18-4,18 0 3,-18-36-2,19 36 2,17-19 0,-73 19-3,37-18 4,19 18-4,-38 0 2,1 0 1,-1 0-2,1-37 10,-19 37-10</inkml:trace>
    </iact:actionData>
  </iact:action>
  <iact:action type="add" startTime="10515">
    <iact:property name="dataType"/>
    <iact:actionData xml:id="d1">
      <inkml:trace xmlns:inkml="http://www.w3.org/2003/InkML" xml:id="stk1" contextRef="#ctx0" brushRef="#br0">19095 7158 0,'19'18'79,"-1"-18"-71,55 0 0,19 18 0,-56-18 1,38 0-1,-1 0-1,-36 0 2,36 0 0,55 0-3,-55 0 3,37 0-1,-18 0 0,-1 0 1,56 0-1,36 0-1,-73 0 0,73 0 2,-19 0-2,-35 0 1,17 0 0,-18 0 0,37 0 0,-37 0 1,37 0-1,36 0-1,-36 0 1,0 0 2,36 0-2,-54 0-2,17 0 5,-54 0-6,0 0 4,0 0-2,-19 0 3,-17 0-4,36 0 4,-37 0 3,0 0-11,0 0 5,0 0 1,1 0 0,-19 0 2,0 0-4,18 0 3,0 0-2,-18 0 1,18 0 0,19 0 0,-37 0 0,0 0 1,18 0 0,18 0-1,1 0-2,18 0 4,-19 0-3,-17 0 0,-1 0 2,18 0-1,1 0 1,-1 0-3,19 0 2,-18 0 1,-19 0-2,19 0 2,-38 0 0,-35 0-2,36 0 1,-37 0 8,0 0-9,1 0 1,-1 0 1,0 0 0,1 0-2,35 0 1,-35 0 1,-1 0-3,0 0 3,1 0 15,17 0 25,-17 0-34</inkml:trace>
    </iact:actionData>
  </iact:action>
  <iact:action type="add" startTime="15211">
    <iact:property name="dataType"/>
    <iact:actionData xml:id="d2">
      <inkml:trace xmlns:inkml="http://www.w3.org/2003/InkML" xml:id="stk2" contextRef="#ctx0" brushRef="#br0">19059 12155 0,'18'0'7,"0"0"2,1 0-2,17-18 10,-17 18-9,-1 0-1,37-19 3,-18 19-4,-1 0 3,1 0 8,-19 0-11,0-18 10,1 18 25</inkml:trace>
    </iact:actionData>
  </iact:action>
  <iact:action type="add" startTime="16788">
    <iact:property name="dataType"/>
    <iact:actionData xml:id="d3">
      <inkml:trace xmlns:inkml="http://www.w3.org/2003/InkML" xml:id="stk3" contextRef="#ctx0" brushRef="#br0">18857 11148 0,'-18'0'70,"-18"0"-61,-19 0-2,0-18 3,0 18-3,18-18 2,-18 18 3,0 0-10,19 0 7,-19 0-1,36 0 8,-17 0-9,-1 18 1,19 0 1,-37 37-1,18-37 8,37 37-9,-36 0 2,17 0-2,1 18 3,18-36-4,0 18 4,0 0-3,0 18 0,0-18 3,0 0-4,0 0 2,0-19 0,0 1 0,0 18 0,0 0 0,0-37 1,0 19-1,0-19 0,0 19 1,0-19-2,18 0 2,1 19-2,-1-19 0,19 37 3,-1-37-2,-17 1-2,36 17 4,54 19-4,-17 0 2,18-36 0,-55 17 1,18-18-1,37 1 0,-55 17 0,0-17 0,0-19-1,-19 0 2,-18 0-2,19 0 2,-19 0 0,19 0-2,-19 0 9,19 0-7,-19-19-3,37 1 2,18-37 0,1 19 0,-19-1 0,18 19 0,-18-19 0,-37 19 1,55-19 0,-54 19-3,17-1 2,-17 1 0,-1-18 1,0 17-2,-18 1 2,0-37 6,0 37-5,0-19-3,0-18 3,18 19-4,-18 17 2,0-36 0,37 19 0,-37-1-1,0-18 3,0 37 3,0-37-11,0 0 16,-18 18-12,-1-17 1,-17 17 3,18 19-2,-37-37-2,36 18 3,-17 1-2,-1-1 3,-18 0-4,37 19 2,-19 0 0,19-19 2,-19 37-4,1-37 4,17 37-3,-17-18 0,-19 0 1,18 0 1,19-1-2,-37 1 2,0 18-2,0-18 3,-18 18-3,18 0 1,-18-37 0,36 37-1,19 0 1,-19-18 0,-18 18 0,0 0 0,0 0 2,37 0-4,-19 0 4,19 0 4</inkml:trace>
    </iact:actionData>
  </iact:action>
  <iact:action type="add" startTime="19890">
    <iact:property name="dataType"/>
    <iact:actionData xml:id="d4">
      <inkml:trace xmlns:inkml="http://www.w3.org/2003/InkML" xml:id="stk4" contextRef="#ctx0" brushRef="#br0">23215 12118 0,'55'0'33,"18"0"-25,0 0 0,0 0 1,37 0-2,-37 0 1,1 0 0,-1 0-1,18 0 2,19 0-1,-36 0 1,-56 0-1,18 0 5,1-18-11,0 18 21</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20T09:53:26.935"/>
    </inkml:context>
    <inkml:brush xml:id="br0">
      <inkml:brushProperty name="width" value="0.05292" units="cm"/>
      <inkml:brushProperty name="height" value="0.05292" units="cm"/>
      <inkml:brushProperty name="color" value="#FF0000"/>
    </inkml:brush>
  </inkml:definitions>
  <iact:action type="add" startTime="4373">
    <iact:property name="dataType"/>
    <iact:actionData xml:id="d0">
      <inkml:trace xmlns:inkml="http://www.w3.org/2003/InkML" xml:id="stk0" contextRef="#ctx0" brushRef="#br0">21768 8787 0,'19'0'57,"-1"0"-43,37 0 2,0 0-8,0 0 0,18 0 0,37 0 1,-19 0-2,1 0 2,36 0-2,-18 0 2,-37 0-1,0 0-1,-18 0 1,-36 0 0,-1 0 0,0-18 1</inkml:trace>
    </iact:actionData>
  </iact:action>
  <iact:action type="add" startTime="9573">
    <iact:property name="dataType"/>
    <iact:actionData xml:id="d1">
      <inkml:trace xmlns:inkml="http://www.w3.org/2003/InkML" xml:id="stk1" contextRef="#ctx0" brushRef="#br0">23050 12045 0,'18'0'71,"56"0"-62,35 19-1,20-19-1,17 18 3,0-18-3,1 0 0,-56 0 1,19 0 0,-36 0 0,-20 0 0,1 0 2,-36 0 5</inkml:trace>
    </iact:actionData>
  </iact:action>
  <iact:action type="add" startTime="11820">
    <iact:property name="dataType"/>
    <iact:actionData xml:id="d2">
      <inkml:trace xmlns:inkml="http://www.w3.org/2003/InkML" xml:id="stk2" contextRef="#ctx0" brushRef="#br0">18674 15249 0,'19'0'56,"-1"0"-48,0 0 8,37 0-8,-36 0 2,54 0-2,55 0 0,-37 0 0,1 0-1,18 0 0,-55 0 1,18 0 2,-18 0-2,0 0 0,-37 0 0,19 0-1,-19 0 0,0 0 2,1 0-2,17 0 1,1 0 8,-19 0-8</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48:58.903"/>
    </inkml:context>
    <inkml:brush xml:id="br0">
      <inkml:brushProperty name="width" value="0.05292" units="cm"/>
      <inkml:brushProperty name="height" value="0.05292" units="cm"/>
      <inkml:brushProperty name="color" value="#FF0000"/>
    </inkml:brush>
  </inkml:definitions>
  <iact:action type="add" startTime="4563">
    <iact:property name="dataType"/>
    <iact:actionData xml:id="d0">
      <inkml:trace xmlns:inkml="http://www.w3.org/2003/InkML" xml:id="stk0" contextRef="#ctx0" brushRef="#br0">6921 6316 0,'55'0'152,"18"0"-144,37-37 0,-19 37 1,37 0-1,1 0 0,17 0-1,19 0 2,18 0-1,0 0 0,55 0 0,-37 0 0,19 0-1,0 0 2,36 0-1,0 0 0,1 0-1,-19 0 2,18 0-1,0 0-1,19 0 2,-55 0-2,-1 0 1,-54 0 2,-37 0-4,-18 0 2,0 0 0,-37 0 1,-18 0-1,18 0 0,-36 0-1,18 0 3,-19 0-2,-17 0-2,-1 0 3,19 0-2,-1 0 9,-17 0-8,-1 0 17,0 0 15,37 0-31,37 0-2,54 0 0,1 0 2,-1 0-2,-36 0 3,0 0-4,-37 0 2,-55 0 0,19 0 0,-19 0 2,1 0-3,-1 0 17,0 0-1</inkml:trace>
    </iact:actionData>
  </iact:action>
  <iact:action type="add" startTime="8988">
    <iact:property name="dataType"/>
    <iact:actionData xml:id="d1">
      <inkml:trace xmlns:inkml="http://www.w3.org/2003/InkML" xml:id="stk1" contextRef="#ctx0" brushRef="#br0">6994 7743 0,'18'0'33,"19"-18"-27,-19 18 3,74-36-1,-37 36 0,73 0 0,0 0-1,37 0 3,36 0-3,-36 0 2,36 0-3,1 0 3,-19 0-1,18 0-1,19 0 2,-1 0-2,-35 0 1,17 0 0,-36 0 0,-55 0 0,-56 0 2,-17 0-2</inkml:trace>
    </iact:actionData>
  </iact:action>
  <iact:action type="add" startTime="13675">
    <iact:property name="dataType"/>
    <iact:actionData xml:id="d2">
      <inkml:trace xmlns:inkml="http://www.w3.org/2003/InkML" xml:id="stk2" contextRef="#ctx0" brushRef="#br0">6683 9226 0,'18'0'24,"0"0"-14,19 0-4,18 0 3,0 0-1,36 0-1,-17 0 1,17 0 1,19 0-2,55 0 1,18 0 0,55 0 1,18 0-2,74 0 1,36 0 0,-18 0 1,-1 0-2,1 0 1,-110 0 0,74 0 0,-93 0 0,38 0 1,-38 0 0,19 0-1,-55 0-2,-73 0 3,-73 0-2,18 0 1</inkml:trace>
    </iact:actionData>
  </iact:action>
  <iact:action type="add" startTime="26092">
    <iact:property name="dataType"/>
    <iact:actionData xml:id="d3">
      <inkml:trace xmlns:inkml="http://www.w3.org/2003/InkML" xml:id="stk3" contextRef="#ctx0" brushRef="#br0">6902 10782 0,'74'-18'55,"17"18"-45,56 0-4,54 0 3,-55 0-2,1 0 3,-37 0-4,0 0 2,-74 0 0,19 0 0,-37-18 1,1 18 30</inkml:trace>
    </iact:actionData>
  </iact:action>
  <iact:action type="add" startTime="27068">
    <iact:property name="dataType"/>
    <iact:actionData xml:id="d4">
      <inkml:trace xmlns:inkml="http://www.w3.org/2003/InkML" xml:id="stk4" contextRef="#ctx0" brushRef="#br0">8806 12265 0,'37'0'71,"0"0"-63,18 0 0,-1 0 0,20 0 0,36 0 0,-56 0 1,20 0-1,-19 0 0,0 0 1,-37 0-3,18 0 2,-17 0 0,-1 0 8,0 0-8,1 0 0,-1 0 1,0 0 15,19 0 31,0 0-46,36 0-1,-55 0 0,37 0-1,-37 0 3,1 0 4,-1 0 435,0 0-441,1 0 263,-1 0-263,0 0 0,0 0 0,56-18 0,-38 18 0,19 0 1,0 0-1,18 0-1,1 0 2,-1 0-1,0 0 0,37 0-1,-37 0 2,19 0-2,18 0 1,-37 0 0,37 0 1,-74 0 1,38 0-5,-38 0 3,1-19 0,-19 19 1,0 0-1,1 0 16,-1 0-7,0 0-11,1 0 3,-1 0-2,0 0 73,37 0-71,18 0-2,-54 0 3,36 0-4,-37 0 4,0 0-4,1 0 4,-1 0 5</inkml:trace>
    </iact:actionData>
  </iact:action>
  <iact:action type="add" startTime="29131">
    <iact:property name="dataType"/>
    <iact:actionData xml:id="d5">
      <inkml:trace xmlns:inkml="http://www.w3.org/2003/InkML" xml:id="stk5" contextRef="#ctx0" brushRef="#br0">13512 12228 0,'54'-18'80,"20"18"-71,-38 0-2,92-37 1,-54 37 1,36 0-2,-1 0 2,20 0-1,-38 0 0,1 0 1,17 0-3,-54 0 2,0-18 0,-36 18 1</inkml:trace>
    </iact:actionData>
  </iact:action>
  <iact:action type="add" startTime="29836">
    <iact:property name="dataType"/>
    <iact:actionData xml:id="d6">
      <inkml:trace xmlns:inkml="http://www.w3.org/2003/InkML" xml:id="stk6" contextRef="#ctx0" brushRef="#br0">15837 12173 0,'110'0'63,"91"0"-55,37 0 0,18 0 1,1 0-2,-19 0 1,-19 0 1,1 0-2,-37 0 2,-37 0-2,-17 0 2,-20 0-1,1 0 0,0 0 0,-37 0-1,-54 0 1,-1 0 0,0 0 1,19 19 22</inkml:trace>
    </iact:actionData>
  </iact:action>
</iact:actions>
</file>

<file path=ppt/ink/inkAction8.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54:06.296"/>
    </inkml:context>
    <inkml:brush xml:id="br0">
      <inkml:brushProperty name="width" value="0.05292" units="cm"/>
      <inkml:brushProperty name="height" value="0.05292" units="cm"/>
      <inkml:brushProperty name="color" value="#FF0000"/>
    </inkml:brush>
  </inkml:definitions>
  <iact:action type="add" startTime="4031">
    <iact:property name="dataType"/>
    <iact:actionData xml:id="d0">
      <inkml:trace xmlns:inkml="http://www.w3.org/2003/InkML" xml:id="stk0" contextRef="#ctx0" brushRef="#br0">16276 7194 0,'0'19'80,"-18"-19"-71,18 36-2,0-18 1,-37 19 0,37-19 2,0 56 2,-18-19-9,0-19 4,-19 19 1,37-18 0,0-1 0,-18 38 0,18-20 0,0-35 0,0 17 0,0-17 0,0 17 0,0-17 0,0-1 0,0 0 0,0 0 9,0 19-10,0-19 1,36 37 0,1-18 0,-19-37 0,-18 37 1,18-19 7,1 0 0,-1 0 31</inkml:trace>
    </iact:actionData>
  </iact:action>
</iact:actions>
</file>

<file path=ppt/ink/inkAction9.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3:54:06.296"/>
    </inkml:context>
    <inkml:brush xml:id="br0">
      <inkml:brushProperty name="width" value="0.05292" units="cm"/>
      <inkml:brushProperty name="height" value="0.05292" units="cm"/>
      <inkml:brushProperty name="color" value="#FF0000"/>
    </inkml:brush>
  </inkml:definitions>
  <iact:action type="add" startTime="1621">
    <iact:property name="dataType"/>
    <iact:actionData xml:id="d0">
      <inkml:trace xmlns:inkml="http://www.w3.org/2003/InkML" xml:id="stk0" contextRef="#ctx0" brushRef="#br0">21695 5712 0,'19'0'73,"17"-19"-66,19 1 0,37 18 3,109 0-3,-18 0 1,73 0-1,-36 0 2,-37 0-2,37 0 1,0 0 0,-19 0 0,-36 0 0,-1 0 1,-35 0-2,-56 0 1,55 0 0,-55 0 0,-54 0 1,35 0-1,-17 0 0,18 0-1,-18 0 3,-1 0-4,19 0 2,18 0 1,-18 0 0,-36 0-2,17 0 2,-17 0-3,17 0 2</inkml:trace>
    </iact:actionData>
  </iact:action>
  <iact:action type="add" startTime="9357">
    <iact:property name="dataType"/>
    <iact:actionData xml:id="d1">
      <inkml:trace xmlns:inkml="http://www.w3.org/2003/InkML" xml:id="stk1" contextRef="#ctx0" brushRef="#br0">19187 8219 0,'37'0'80,"-1"0"-73,56 0 2,-37 0-1,0 0-1,18 0 1,-18 0 1,0 19 0,-19-19-2,1 0 0,-19 0 9</inkml:trace>
    </iact:actionData>
  </iact:action>
  <iact:action type="add" startTime="16149">
    <iact:property name="dataType"/>
    <iact:actionData xml:id="d2">
      <inkml:trace xmlns:inkml="http://www.w3.org/2003/InkML" xml:id="stk2" contextRef="#ctx0" brushRef="#br0">16551 9043 0,'36'0'34,"1"0"-22,18 0-10,18 0 5,0 0 1,19 0 0,18 0 0,54 0 0,1 0 2,37 0 4,-1 0-13,0 0 6,1 0 3,-37 0-4,-37 0 4,0 0 3,-92 0-11,19 0 6,0 0-1,-18 0 1,-19 0 2</inkml:trace>
    </iact:actionData>
  </iact:action>
  <iact:action type="add" startTime="19005">
    <iact:property name="dataType"/>
    <iact:actionData xml:id="d3">
      <inkml:trace xmlns:inkml="http://www.w3.org/2003/InkML" xml:id="stk3" contextRef="#ctx0" brushRef="#br0">23874 9025 0,'0'0'1,"18"0"14,0 0-8,37 0 1,0 0 0,19 0 0,54 0 2,0 0-4,-18 18 2,73-18 2,-18 18-4,-19-18 2,55 0 1,-36 0-2,55 0 1,-19 0 2,19 0-4,-55 0 5,18 37-6,-18-19 6,-37-18-5,18 0 1,-73 0 2,-18 0-1</inkml:trace>
    </iact:actionData>
  </iact:action>
</iact:actions>
</file>

<file path=ppt/ink/inkAction10.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4:00:44.003"/>
    </inkml:context>
    <inkml:brush xml:id="br0">
      <inkml:brushProperty name="width" value="0.05292" units="cm"/>
      <inkml:brushProperty name="height" value="0.05292" units="cm"/>
      <inkml:brushProperty name="color" value="#FF0000"/>
    </inkml:brush>
  </inkml:definitions>
  <iact:action type="add" startTime="1133">
    <iact:property name="dataType"/>
    <iact:actionData xml:id="d0">
      <inkml:trace xmlns:inkml="http://www.w3.org/2003/InkML" xml:id="stk0" contextRef="#ctx0" brushRef="#br0">16551 10508 0,'36'0'120,"1"0"-111,0 0-2,-1 0 2,19 0-2,37 0 2,-19 0-2,37 0 1,18 0 0,55 0 0,-18 0 0,54 0 0,1 0 0,73 0 1,-55 0-2,55 0 1,55 0 2,18 0-3,-73 0 0,18 0 2,-55 0-1,37 0-1,37 18 3,-19-18-4,-91 18 2,-37-18 0,0 0 0,-73 0 0,-19 0-1,-36 0 4,19 0-5,-20 0 2,-17 0 0,18 0 0,-18 0 0,-19 0 0,0 0 1,1 0 31</inkml:trace>
    </iact:actionData>
  </iact:action>
  <iact:action type="add" startTime="10269">
    <iact:property name="dataType"/>
    <iact:actionData xml:id="d1">
      <inkml:trace xmlns:inkml="http://www.w3.org/2003/InkML" xml:id="stk1" contextRef="#ctx0" brushRef="#br0">7104 13986 0,'18'0'16,"19"0"1,-19 0-9,19 0 7,18 0-7,18 0 1,37 0-2,-19 0 1,56 0 2,-1 0-5,37 0 4,-18 0-1,18 0 0,18 0 0,19 0 0,0 0 0,18 0 1,0 0-2,-19 0 2,-17 0-2,-1 0 1,-36 0 0,0 0 0,-37 0 0,37 0 0,36 0 0,-36 0-1,-55 0 2,-19 0 0,-36-19-1,-36 19 0,-1 0-1,0 0 33,0 0-22,1-18-4</inkml:trace>
    </iact:actionData>
  </iact:action>
  <iact:action type="add" startTime="26837">
    <iact:property name="dataType"/>
    <iact:actionData xml:id="d2">
      <inkml:trace xmlns:inkml="http://www.w3.org/2003/InkML" xml:id="stk2" contextRef="#ctx0" brushRef="#br0">13090 13857 0,'19'0'57,"-1"0"-50,19 0 2,-1 0-3,19 0 3,18 0-1,1 0 0,-1 0 1,37 0-2,-37 0 1,55 0 0,-55 0 1,1 0-3,-1 0 4,-37 0 5,19 0-13,0 0 4,-36 0 1,17 0 2,-17 0 31,17 0-23,-18 0-10,19 0 1,-19 0 1,1 0 39,17 0-32,19 0-9,-18 0 2,-1 0-2</inkml:trace>
    </iact:actionData>
  </iact:action>
</iact:actions>
</file>

<file path=ppt/ink/inkAction1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4:05:11.836"/>
    </inkml:context>
    <inkml:brush xml:id="br0">
      <inkml:brushProperty name="width" value="0.05292" units="cm"/>
      <inkml:brushProperty name="height" value="0.05292" units="cm"/>
      <inkml:brushProperty name="color" value="#FF0000"/>
    </inkml:brush>
  </inkml:definitions>
  <iact:action type="add" startTime="2804">
    <iact:property name="dataType"/>
    <iact:actionData xml:id="d0">
      <inkml:trace xmlns:inkml="http://www.w3.org/2003/InkML" xml:id="stk0" contextRef="#ctx0" brushRef="#br0">14171 5931 0,'0'37'47,"-19"-1"-39,1 1 1,-19 18-2,1-18 1,17 17 2,-17 38-3,18-55 2,-1 54-2,19-36 0,-18-18 1,0 18 1,18 18-2,0-18 1,0 0 1,0 36-2,0-18 1,0 19 0,18-19 1,-18-18-1,0-18-1,0 18 2,0-1-2,0-17 2,0-19 4,0 19-10,0 18 6,18-18-1,-18-1 0,37 1-2,-37-19 4,18 19-4,0 18 2,19-19 0,-19-17 0,19 54 1,0-55-2,-1 19 2,-36-19 0,19-18-2,17 18 0</inkml:trace>
    </iact:actionData>
  </iact:action>
  <iact:action type="add" startTime="7451">
    <iact:property name="dataType"/>
    <iact:actionData xml:id="d1">
      <inkml:trace xmlns:inkml="http://www.w3.org/2003/InkML" xml:id="stk1" contextRef="#ctx0" brushRef="#br0">14573 10068 0,'0'19'57,"0"-1"-49,0 18 0,0-17 0,-36 36 1,17-19-1,1 19 0,0-18-2,0 18 3,18-19-2,-37 56 3,19 18-3,-19-37 0,37 18 3,-37-36 4,37 0-11,-18 0 4,0 18 1,-19 19 0,37-19-2,-18 0 2,18 19 0,-18-1 0,-1-17 1,-17 72-2,-1-18 2,37-73-2,-55 18 2,18 19-2,1-37 3,36-19-2,0 38-1,0-38 2,0 19-2,0 0 2,0-18-1,36-19 0,1 37-1,-19-37 0,-18 37 1,37-37 0,-37 1 0,18-1 0,-18 19 16,19-37-14,-1 18-4,0 19 18,-18-19-16,19 0 2,-1 1-2,0-19-2,-18 18 2,18 18 0,1-17 1,-19-1 0,18 0-3,0 19 2,19 36 10,-19-55-1</inkml:trace>
    </iact:actionData>
  </iact:action>
</iact:actions>
</file>

<file path=ppt/ink/inkAction1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4:05:11.836"/>
    </inkml:context>
    <inkml:brush xml:id="br0">
      <inkml:brushProperty name="width" value="0.05292" units="cm"/>
      <inkml:brushProperty name="height" value="0.05292" units="cm"/>
      <inkml:brushProperty name="color" value="#FF0000"/>
    </inkml:brush>
  </inkml:definitions>
  <iact:action type="add" startTime="1853">
    <iact:property name="dataType"/>
    <iact:actionData xml:id="d0">
      <inkml:trace xmlns:inkml="http://www.w3.org/2003/InkML" xml:id="stk0" contextRef="#ctx0" brushRef="#br0">1337 5712 0,'-19'0'105,"19"36"-90,0 19-7,-36-18 0,18-1 1,18 37-2,-19-18 1,-17 37 1,17-19-1,1 0 0,18 37 0,-18 0 0,18 0-1,0 18 1,0 0 0,0 19 0,-37-19 1,19 18 0,-1-18-1,19-18-2,0 55 3,0-19-2,0 19 2,0 18-1,0 0 0,19-18-1,-1 18 1,19 18 0,-19-18 1,19-18-2,-37-18 1,18-1 0,0 19 1,1-19-1,-19 1 0,36 36-1,-18-55 2,19 18-2,18-18 2,-18 56-2,-1-56 2,56 73-1,-37-73 1,18 0-2,0 55 2,-36-73-3,36 0 2,0 18 1,-36-36-2,-19-56 1,19 38 0,-19-38 1,0 19-2,-18-37 1,19-18 0,-1 19 8,-18-1 0,18 0-8,19 1 2,-19 17-2,19 1-2,-37-19 2,18 19 0</inkml:trace>
    </iact:actionData>
  </iact:action>
  <iact:action type="add" startTime="10606">
    <iact:property name="dataType"/>
    <iact:actionData xml:id="d1">
      <inkml:trace xmlns:inkml="http://www.w3.org/2003/InkML" xml:id="stk1" contextRef="#ctx0" brushRef="#br0">17503 6133 0,'0'18'7,"0"0"10,0 0-1,0 1-9,0-1 2,0 0-2,-19 1 1,1-1 1,18 37-2,-37 18 1,1 0 2,-19 19-4,37 18 2,-37-19 3,36 1-5,-36 54 3,37-36-1,-18 36 0,-38 19-2,56 0 2,-37-37 2,18 55-4,19-91 2,-18 91 0,36-19 2,-37-17-2,19 36 0,-19-18-1,19-1 0,-1-17 2,19-1 0,-18 1-3,18 18 4,0 18-3,0-19 0,0 1 2,0 18 0,0-36-2,0 17 0,0-35 1,0-56 0,0 55 2,37-37-3,-19 1 1,19 18-1,-19-37 2,0-18-2,1 55 2,-1-37-2,18 18 2,-36-36-2,19 19 1,-19-19 0,0 18 1,55 18 0,-19-17-3,19 17 2,0 19 0,-18-55 2,18 55-4,0-74 4,0 37-4,18 1 2,-55-56 2,19 0-3,-1 19 1</inkml:trace>
    </iact:actionData>
  </iact:action>
  <iact:action type="add" startTime="14333">
    <iact:property name="dataType"/>
    <iact:actionData xml:id="d2">
      <inkml:trace xmlns:inkml="http://www.w3.org/2003/InkML" xml:id="stk2" contextRef="#ctx0" brushRef="#br0">21823 10251 0,'37'0'19,"0"0"-12,18 0 7,-37 0-6,55-18 0,55 0 1,0 18-2,37-19 3,18 19-4,-18 0 2,-19 0 0,19 0 0,18 0 2,-36 0-4,-37 0 3,-1 0-1,-17 0-1,-19 0 2,-18 0-1,0 0 0,-18 0-1,-1 0 1,-17 0 0</inkml:trace>
    </iact:actionData>
  </iact:action>
</iact:actions>
</file>

<file path=ppt/ink/inkAction1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6.43264" units="1/cm"/>
          <inkml:channelProperty channel="Y" name="resolution" value="36.48649" units="1/cm"/>
          <inkml:channelProperty channel="T" name="resolution" value="1" units="1/dev"/>
        </inkml:channelProperties>
      </inkml:inkSource>
      <inkml:timestamp xml:id="ts0" timeString="2020-05-19T14:05:11.836"/>
    </inkml:context>
    <inkml:brush xml:id="br0">
      <inkml:brushProperty name="width" value="0.05292" units="cm"/>
      <inkml:brushProperty name="height" value="0.05292" units="cm"/>
      <inkml:brushProperty name="color" value="#FF0000"/>
    </inkml:brush>
  </inkml:definitions>
  <iact:action type="add" startTime="2625">
    <iact:property name="dataType"/>
    <iact:actionData xml:id="d0">
      <inkml:trace xmlns:inkml="http://www.w3.org/2003/InkML" xml:id="stk0" contextRef="#ctx0" brushRef="#br0">7543 9702 0,'18'0'15,"19"0"-8,36-18 1,1 18 1,17 0 0,19 0-1,18 0 0,37 0-2,-37 0 4,0 0-3,-55 0 0,-36 0 2,18 0-2,-18 0 1,-19 0 2,37 0-4,-37 0 2,19 0 8,-19 0 0,19 0 9</inkml:trace>
    </iact:actionData>
  </iact:action>
  <iact:action type="add" startTime="5696">
    <iact:property name="dataType"/>
    <iact:actionData xml:id="d1">
      <inkml:trace xmlns:inkml="http://www.w3.org/2003/InkML" xml:id="stk1" contextRef="#ctx0" brushRef="#br0">21476 9867 0,'18'0'71,"18"0"-62,19 0 0,19 0-3,35 0 2,38 0 1,-1 0-1,37 0 0,37 0 0,-37 0 0,-73 0-1,37 0 2,-1 0-2,0 0 3,-36 0-4,0 0 2,18 0 0,-54 0 0,-1 0 0,-18 0 1,0 0-2,-19 0 1,-17 0 8</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70243-A0E9-4B4B-8419-D733C86CDA2D}"/>
              </a:ext>
            </a:extLst>
          </p:cNvPr>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a:extLst>
              <a:ext uri="{FF2B5EF4-FFF2-40B4-BE49-F238E27FC236}">
                <a16:creationId xmlns:a16="http://schemas.microsoft.com/office/drawing/2014/main" id="{C15305B8-52C1-4817-887B-2DB4D9794A9D}"/>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GB"/>
          </a:p>
        </p:txBody>
      </p:sp>
      <p:sp>
        <p:nvSpPr>
          <p:cNvPr id="4" name="Header Placeholder 3">
            <a:extLst>
              <a:ext uri="{FF2B5EF4-FFF2-40B4-BE49-F238E27FC236}">
                <a16:creationId xmlns:a16="http://schemas.microsoft.com/office/drawing/2014/main" id="{305F22AB-4DFD-4B23-9E05-21912BAD1268}"/>
              </a:ext>
            </a:extLst>
          </p:cNvPr>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Date Placeholder 4">
            <a:extLst>
              <a:ext uri="{FF2B5EF4-FFF2-40B4-BE49-F238E27FC236}">
                <a16:creationId xmlns:a16="http://schemas.microsoft.com/office/drawing/2014/main" id="{E9E3C873-8D53-4756-BD33-1E350475DD7C}"/>
              </a:ext>
            </a:extLst>
          </p:cNvPr>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Footer Placeholder 5">
            <a:extLst>
              <a:ext uri="{FF2B5EF4-FFF2-40B4-BE49-F238E27FC236}">
                <a16:creationId xmlns:a16="http://schemas.microsoft.com/office/drawing/2014/main" id="{A3D35415-C761-4CC9-92EA-A6C95B96A179}"/>
              </a:ext>
            </a:extLst>
          </p:cNvPr>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7" name="Slide Number Placeholder 6">
            <a:extLst>
              <a:ext uri="{FF2B5EF4-FFF2-40B4-BE49-F238E27FC236}">
                <a16:creationId xmlns:a16="http://schemas.microsoft.com/office/drawing/2014/main" id="{9456063E-452E-4352-A55E-59718B833480}"/>
              </a:ext>
            </a:extLst>
          </p:cNvPr>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5D955F5C-7C33-4796-9700-4AC74EC23938}" type="slidenum">
              <a:t>‹#›</a:t>
            </a:fld>
            <a:endParaRPr lang="en-GB"/>
          </a:p>
        </p:txBody>
      </p:sp>
    </p:spTree>
    <p:extLst>
      <p:ext uri="{BB962C8B-B14F-4D97-AF65-F5344CB8AC3E}">
        <p14:creationId xmlns:p14="http://schemas.microsoft.com/office/powerpoint/2010/main" val="3638532540"/>
      </p:ext>
    </p:extLst>
  </p:cSld>
  <p:clrMap bg1="lt1" tx1="dk1" bg2="lt2" tx2="dk2" accent1="accent1" accent2="accent2" accent3="accent3" accent4="accent4" accent5="accent5" accent6="accent6" hlink="hlink" folHlink="folHlink"/>
  <p:notesStyle>
    <a:lvl1pPr marL="216000" marR="0" indent="-216000" rtl="0" hangingPunct="0">
      <a:tabLst/>
      <a:defRPr lang="en-GB"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B258109-B574-4661-8E8C-BCB7E2D1663A}"/>
              </a:ext>
            </a:extLst>
          </p:cNvPr>
          <p:cNvSpPr txBox="1">
            <a:spLocks noGrp="1"/>
          </p:cNvSpPr>
          <p:nvPr>
            <p:ph type="sldNum" sz="quarter" idx="5"/>
          </p:nvPr>
        </p:nvSpPr>
        <p:spPr>
          <a:ln/>
        </p:spPr>
        <p:txBody>
          <a:bodyPr lIns="0" tIns="0" rIns="0" bIns="0" anchor="b" anchorCtr="0">
            <a:noAutofit/>
          </a:bodyPr>
          <a:lstStyle/>
          <a:p>
            <a:pPr lvl="0"/>
            <a:fld id="{C5A9DE87-9688-499A-9C53-997A0C1050FD}" type="slidenum">
              <a:t>1</a:t>
            </a:fld>
            <a:endParaRPr lang="en-GB"/>
          </a:p>
        </p:txBody>
      </p:sp>
      <p:sp>
        <p:nvSpPr>
          <p:cNvPr id="2" name="Slide Image Placeholder 1">
            <a:extLst>
              <a:ext uri="{FF2B5EF4-FFF2-40B4-BE49-F238E27FC236}">
                <a16:creationId xmlns:a16="http://schemas.microsoft.com/office/drawing/2014/main" id="{CB7E46E5-919E-43CF-BEF5-AC81685A46B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8023857-25AA-4729-8378-C06A4B39516E}"/>
              </a:ext>
            </a:extLst>
          </p:cNvPr>
          <p:cNvSpPr txBox="1">
            <a:spLocks noGrp="1"/>
          </p:cNvSpPr>
          <p:nvPr>
            <p:ph type="body" sz="quarter" idx="1"/>
          </p:nvPr>
        </p:nvSpPr>
        <p:spPr/>
        <p:txBody>
          <a:bodyPr/>
          <a:lstStyle/>
          <a:p>
            <a:r>
              <a:rPr lang="en-GB" dirty="0"/>
              <a:t>Hi ! I m Steve Tonneau from the University of Edinburgh. I m here to present SLIM, a method for efficiently planning legged locomotion using convex optimization. This work is sponsored by the H2020 </a:t>
            </a:r>
            <a:r>
              <a:rPr lang="en-GB" dirty="0" err="1"/>
              <a:t>Memmo</a:t>
            </a:r>
            <a:r>
              <a:rPr lang="en-GB" dirty="0"/>
              <a:t> Project and has been achieved in collaboration with folks from LAAS CNRS, The university of Trento and </a:t>
            </a:r>
            <a:r>
              <a:rPr lang="en-GB" dirty="0" err="1"/>
              <a:t>Ewha</a:t>
            </a:r>
            <a:r>
              <a:rPr lang="en-GB" dirty="0"/>
              <a:t> </a:t>
            </a:r>
            <a:r>
              <a:rPr lang="en-GB" dirty="0" err="1"/>
              <a:t>womans</a:t>
            </a:r>
            <a:r>
              <a:rPr lang="en-GB" dirty="0"/>
              <a:t> University.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8618881-CA8F-452E-8946-9CD528FBC7C4}"/>
              </a:ext>
            </a:extLst>
          </p:cNvPr>
          <p:cNvSpPr txBox="1">
            <a:spLocks noGrp="1"/>
          </p:cNvSpPr>
          <p:nvPr>
            <p:ph type="sldNum" sz="quarter" idx="5"/>
          </p:nvPr>
        </p:nvSpPr>
        <p:spPr>
          <a:ln/>
        </p:spPr>
        <p:txBody>
          <a:bodyPr lIns="0" tIns="0" rIns="0" bIns="0" anchor="b" anchorCtr="0">
            <a:noAutofit/>
          </a:bodyPr>
          <a:lstStyle/>
          <a:p>
            <a:pPr lvl="0"/>
            <a:fld id="{D6951C8B-1C0A-4909-9738-6FF3304295FE}" type="slidenum">
              <a:t>2</a:t>
            </a:fld>
            <a:endParaRPr lang="en-GB"/>
          </a:p>
        </p:txBody>
      </p:sp>
      <p:sp>
        <p:nvSpPr>
          <p:cNvPr id="2" name="Slide Image Placeholder 1">
            <a:extLst>
              <a:ext uri="{FF2B5EF4-FFF2-40B4-BE49-F238E27FC236}">
                <a16:creationId xmlns:a16="http://schemas.microsoft.com/office/drawing/2014/main" id="{D1BBDB4D-5CCB-4179-86A1-B2DE56DCCB3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BEA1A336-196C-4AE4-927D-D36B8A6E292B}"/>
              </a:ext>
            </a:extLst>
          </p:cNvPr>
          <p:cNvSpPr txBox="1">
            <a:spLocks noGrp="1"/>
          </p:cNvSpPr>
          <p:nvPr>
            <p:ph type="body" sz="quarter" idx="1"/>
          </p:nvPr>
        </p:nvSpPr>
        <p:spPr/>
        <p:txBody>
          <a:bodyPr/>
          <a:lstStyle/>
          <a:p>
            <a:r>
              <a:rPr lang="en-GB" dirty="0"/>
              <a:t>To motivate our problem, let’s consider one of our example result. Here you can see the </a:t>
            </a:r>
            <a:r>
              <a:rPr lang="en-GB" dirty="0" err="1"/>
              <a:t>talos</a:t>
            </a:r>
            <a:r>
              <a:rPr lang="en-GB" dirty="0"/>
              <a:t> robot from pal robotics, walking on complex terrain.  Obviously, the feasibility and the quality of the motion is primarily defined by contacts timings and locations. In particular in this work we are interested in finding where to create them: at each new step we have a discrete choice of contact platforms and an infinity of possibilities on each of those platforms. We want to address</a:t>
            </a:r>
          </a:p>
          <a:p>
            <a:r>
              <a:rPr lang="en-GB" dirty="0"/>
              <a:t>this combinatorial problem as efficiently as possible.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85F09E2-BA7D-47BE-A8F8-89931C61526A}"/>
              </a:ext>
            </a:extLst>
          </p:cNvPr>
          <p:cNvSpPr txBox="1">
            <a:spLocks noGrp="1"/>
          </p:cNvSpPr>
          <p:nvPr>
            <p:ph type="sldNum" sz="quarter" idx="5"/>
          </p:nvPr>
        </p:nvSpPr>
        <p:spPr>
          <a:ln/>
        </p:spPr>
        <p:txBody>
          <a:bodyPr lIns="0" tIns="0" rIns="0" bIns="0" anchor="b" anchorCtr="0">
            <a:noAutofit/>
          </a:bodyPr>
          <a:lstStyle/>
          <a:p>
            <a:pPr lvl="0"/>
            <a:fld id="{230601F7-94D5-4C62-9CE1-146F80D8AE00}" type="slidenum">
              <a:t>3</a:t>
            </a:fld>
            <a:endParaRPr lang="en-GB"/>
          </a:p>
        </p:txBody>
      </p:sp>
      <p:sp>
        <p:nvSpPr>
          <p:cNvPr id="2" name="Slide Image Placeholder 1">
            <a:extLst>
              <a:ext uri="{FF2B5EF4-FFF2-40B4-BE49-F238E27FC236}">
                <a16:creationId xmlns:a16="http://schemas.microsoft.com/office/drawing/2014/main" id="{F828B4B1-23BC-4442-B902-F5C35D4D0771}"/>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BE31F15-0537-4DBB-916C-919A803A0619}"/>
              </a:ext>
            </a:extLst>
          </p:cNvPr>
          <p:cNvSpPr txBox="1">
            <a:spLocks noGrp="1"/>
          </p:cNvSpPr>
          <p:nvPr>
            <p:ph type="body" sz="quarter" idx="1"/>
          </p:nvPr>
        </p:nvSpPr>
        <p:spPr/>
        <p:txBody>
          <a:bodyPr/>
          <a:lstStyle/>
          <a:p>
            <a:r>
              <a:rPr lang="en-GB" dirty="0"/>
              <a:t>Let’s now consider the bird eye view of a slightly different scene.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6FB27F0-4847-44BF-8D60-9895AAB9C00E}"/>
              </a:ext>
            </a:extLst>
          </p:cNvPr>
          <p:cNvSpPr txBox="1">
            <a:spLocks noGrp="1"/>
          </p:cNvSpPr>
          <p:nvPr>
            <p:ph type="sldNum" sz="quarter" idx="5"/>
          </p:nvPr>
        </p:nvSpPr>
        <p:spPr>
          <a:ln/>
        </p:spPr>
        <p:txBody>
          <a:bodyPr lIns="0" tIns="0" rIns="0" bIns="0" anchor="b" anchorCtr="0">
            <a:noAutofit/>
          </a:bodyPr>
          <a:lstStyle/>
          <a:p>
            <a:pPr lvl="0"/>
            <a:fld id="{0158605A-C614-4411-9E1D-16B2EC3F073F}" type="slidenum">
              <a:t>4</a:t>
            </a:fld>
            <a:endParaRPr lang="en-GB"/>
          </a:p>
        </p:txBody>
      </p:sp>
      <p:sp>
        <p:nvSpPr>
          <p:cNvPr id="2" name="Slide Image Placeholder 1">
            <a:extLst>
              <a:ext uri="{FF2B5EF4-FFF2-40B4-BE49-F238E27FC236}">
                <a16:creationId xmlns:a16="http://schemas.microsoft.com/office/drawing/2014/main" id="{2064C048-0E6C-4A62-8682-CAB6BC28976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4EE814C1-14C8-4BA9-9298-243C8886777E}"/>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Let’s now consider the bird eye view of a slightly different scene and suppose we want to compute the motion that will bring </a:t>
            </a:r>
            <a:r>
              <a:rPr lang="en-GB" dirty="0" err="1"/>
              <a:t>talos</a:t>
            </a:r>
            <a:r>
              <a:rPr lang="en-GB" dirty="0"/>
              <a:t> to the other side of the platform.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FEB67EA-F593-495B-96DA-C3F458565964}"/>
              </a:ext>
            </a:extLst>
          </p:cNvPr>
          <p:cNvSpPr txBox="1">
            <a:spLocks noGrp="1"/>
          </p:cNvSpPr>
          <p:nvPr>
            <p:ph type="sldNum" sz="quarter" idx="5"/>
          </p:nvPr>
        </p:nvSpPr>
        <p:spPr>
          <a:ln/>
        </p:spPr>
        <p:txBody>
          <a:bodyPr lIns="0" tIns="0" rIns="0" bIns="0" anchor="b" anchorCtr="0">
            <a:noAutofit/>
          </a:bodyPr>
          <a:lstStyle/>
          <a:p>
            <a:pPr lvl="0"/>
            <a:fld id="{86BF149F-917C-4143-B279-9E986A626560}" type="slidenum">
              <a:t>5</a:t>
            </a:fld>
            <a:endParaRPr lang="en-GB"/>
          </a:p>
        </p:txBody>
      </p:sp>
      <p:sp>
        <p:nvSpPr>
          <p:cNvPr id="2" name="Slide Image Placeholder 1">
            <a:extLst>
              <a:ext uri="{FF2B5EF4-FFF2-40B4-BE49-F238E27FC236}">
                <a16:creationId xmlns:a16="http://schemas.microsoft.com/office/drawing/2014/main" id="{612DD55F-11AD-465A-B077-2BABF3BD7F4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B1D4014-9516-40C3-BA73-D7F23A3E3516}"/>
              </a:ext>
            </a:extLst>
          </p:cNvPr>
          <p:cNvSpPr txBox="1">
            <a:spLocks noGrp="1"/>
          </p:cNvSpPr>
          <p:nvPr>
            <p:ph type="body" sz="quarter" idx="1"/>
          </p:nvPr>
        </p:nvSpPr>
        <p:spPr/>
        <p:txBody>
          <a:bodyPr/>
          <a:lstStyle/>
          <a:p>
            <a:r>
              <a:rPr lang="en-GB" dirty="0"/>
              <a:t> Our combinatorial problem starts with the selection of the first step. </a:t>
            </a:r>
          </a:p>
          <a:p>
            <a:r>
              <a:rPr lang="en-GB" dirty="0"/>
              <a:t>Naively, we decide to go on a straight line. We  arbitrarily decide to start with the left foot and place it at the red position on the first platform.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286C849-51C7-4191-9A93-71FF31A26C18}"/>
              </a:ext>
            </a:extLst>
          </p:cNvPr>
          <p:cNvSpPr txBox="1">
            <a:spLocks noGrp="1"/>
          </p:cNvSpPr>
          <p:nvPr>
            <p:ph type="sldNum" sz="quarter" idx="5"/>
          </p:nvPr>
        </p:nvSpPr>
        <p:spPr>
          <a:ln/>
        </p:spPr>
        <p:txBody>
          <a:bodyPr lIns="0" tIns="0" rIns="0" bIns="0" anchor="b" anchorCtr="0">
            <a:noAutofit/>
          </a:bodyPr>
          <a:lstStyle/>
          <a:p>
            <a:pPr lvl="0"/>
            <a:fld id="{E8235CFD-730D-4976-8C1A-E69CB35B1BA1}" type="slidenum">
              <a:t>6</a:t>
            </a:fld>
            <a:endParaRPr lang="en-GB"/>
          </a:p>
        </p:txBody>
      </p:sp>
      <p:sp>
        <p:nvSpPr>
          <p:cNvPr id="2" name="Slide Image Placeholder 1">
            <a:extLst>
              <a:ext uri="{FF2B5EF4-FFF2-40B4-BE49-F238E27FC236}">
                <a16:creationId xmlns:a16="http://schemas.microsoft.com/office/drawing/2014/main" id="{1FAB7445-4391-49F2-BC10-69934CBB1ED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9410DA9-2CB7-4A89-88AE-3C20EA0F6D1E}"/>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Similarly, assuming a cyclic motion we now place the right foot at the green position. Now ideally we would like to make our next step on the second platform.</a:t>
            </a:r>
          </a:p>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However, we need to account for the feasibility of our contact plan. </a:t>
            </a:r>
          </a:p>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0D20DEE-19E2-4D29-BF21-8BE93F8D1E8D}"/>
              </a:ext>
            </a:extLst>
          </p:cNvPr>
          <p:cNvSpPr txBox="1">
            <a:spLocks noGrp="1"/>
          </p:cNvSpPr>
          <p:nvPr>
            <p:ph type="sldNum" sz="quarter" idx="5"/>
          </p:nvPr>
        </p:nvSpPr>
        <p:spPr>
          <a:ln/>
        </p:spPr>
        <p:txBody>
          <a:bodyPr lIns="0" tIns="0" rIns="0" bIns="0" anchor="b" anchorCtr="0">
            <a:noAutofit/>
          </a:bodyPr>
          <a:lstStyle/>
          <a:p>
            <a:pPr lvl="0"/>
            <a:fld id="{739AE772-F685-4A89-8CCC-733DF5725A8F}" type="slidenum">
              <a:t>7</a:t>
            </a:fld>
            <a:endParaRPr lang="en-GB"/>
          </a:p>
        </p:txBody>
      </p:sp>
      <p:sp>
        <p:nvSpPr>
          <p:cNvPr id="2" name="Slide Image Placeholder 1">
            <a:extLst>
              <a:ext uri="{FF2B5EF4-FFF2-40B4-BE49-F238E27FC236}">
                <a16:creationId xmlns:a16="http://schemas.microsoft.com/office/drawing/2014/main" id="{73C46CF2-8978-4E4D-B64C-F0614E13A3EC}"/>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0455414-AD2C-49ED-A416-18FEC2D57986}"/>
              </a:ext>
            </a:extLst>
          </p:cNvPr>
          <p:cNvSpPr txBox="1">
            <a:spLocks noGrp="1"/>
          </p:cNvSpPr>
          <p:nvPr>
            <p:ph type="body" sz="quarter" idx="1"/>
          </p:nvPr>
        </p:nvSpPr>
        <p:spPr/>
        <p:txBody>
          <a:bodyPr/>
          <a:lstStyle/>
          <a:p>
            <a:r>
              <a:rPr lang="en-GB" dirty="0"/>
              <a:t>This crescent approximates the kinematic constraints of </a:t>
            </a:r>
            <a:r>
              <a:rPr lang="en-GB" dirty="0" err="1"/>
              <a:t>talos</a:t>
            </a:r>
            <a:r>
              <a:rPr lang="en-GB" dirty="0"/>
              <a:t>. With a right foot on the green location, the </a:t>
            </a:r>
            <a:r>
              <a:rPr lang="en-GB" dirty="0" err="1"/>
              <a:t>center</a:t>
            </a:r>
            <a:r>
              <a:rPr lang="en-GB" dirty="0"/>
              <a:t> of the left foot must belong to the crescent</a:t>
            </a:r>
          </a:p>
          <a:p>
            <a:r>
              <a:rPr lang="en-GB" dirty="0"/>
              <a:t>To satisfy the geometric feasibility.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C98AD28-5E95-4F3B-88CE-30CD007211AE}"/>
              </a:ext>
            </a:extLst>
          </p:cNvPr>
          <p:cNvSpPr txBox="1">
            <a:spLocks noGrp="1"/>
          </p:cNvSpPr>
          <p:nvPr>
            <p:ph type="sldNum" sz="quarter" idx="5"/>
          </p:nvPr>
        </p:nvSpPr>
        <p:spPr>
          <a:ln/>
        </p:spPr>
        <p:txBody>
          <a:bodyPr lIns="0" tIns="0" rIns="0" bIns="0" anchor="b" anchorCtr="0">
            <a:noAutofit/>
          </a:bodyPr>
          <a:lstStyle/>
          <a:p>
            <a:pPr lvl="0"/>
            <a:fld id="{E2812893-47DD-4F8F-81A9-0156819DC5EE}" type="slidenum">
              <a:t>8</a:t>
            </a:fld>
            <a:endParaRPr lang="en-GB"/>
          </a:p>
        </p:txBody>
      </p:sp>
      <p:sp>
        <p:nvSpPr>
          <p:cNvPr id="2" name="Slide Image Placeholder 1">
            <a:extLst>
              <a:ext uri="{FF2B5EF4-FFF2-40B4-BE49-F238E27FC236}">
                <a16:creationId xmlns:a16="http://schemas.microsoft.com/office/drawing/2014/main" id="{47B8B95D-2A67-4E2B-93FC-68D6B8D7C9A5}"/>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AA323C5-14A9-4DE9-8D8A-FB9A09892475}"/>
              </a:ext>
            </a:extLst>
          </p:cNvPr>
          <p:cNvSpPr txBox="1">
            <a:spLocks noGrp="1"/>
          </p:cNvSpPr>
          <p:nvPr>
            <p:ph type="body" sz="quarter" idx="1"/>
          </p:nvPr>
        </p:nvSpPr>
        <p:spPr/>
        <p:txBody>
          <a:bodyPr/>
          <a:lstStyle/>
          <a:p>
            <a:r>
              <a:rPr lang="en-GB" dirty="0"/>
              <a:t>It appears safer to backtrack our contact plan and place the first step a little bit forward. This allows for the third step to lie completely on the second platform.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0800657-B9CD-4F37-9D96-5B569A069230}"/>
              </a:ext>
            </a:extLst>
          </p:cNvPr>
          <p:cNvSpPr txBox="1">
            <a:spLocks noGrp="1"/>
          </p:cNvSpPr>
          <p:nvPr>
            <p:ph type="sldNum" sz="quarter" idx="5"/>
          </p:nvPr>
        </p:nvSpPr>
        <p:spPr>
          <a:ln/>
        </p:spPr>
        <p:txBody>
          <a:bodyPr lIns="0" tIns="0" rIns="0" bIns="0" anchor="b" anchorCtr="0">
            <a:noAutofit/>
          </a:bodyPr>
          <a:lstStyle/>
          <a:p>
            <a:pPr lvl="0"/>
            <a:fld id="{0F60394B-F549-40F8-B9BF-8C7B69AC87AA}" type="slidenum">
              <a:t>9</a:t>
            </a:fld>
            <a:endParaRPr lang="en-GB"/>
          </a:p>
        </p:txBody>
      </p:sp>
      <p:sp>
        <p:nvSpPr>
          <p:cNvPr id="2" name="Slide Image Placeholder 1">
            <a:extLst>
              <a:ext uri="{FF2B5EF4-FFF2-40B4-BE49-F238E27FC236}">
                <a16:creationId xmlns:a16="http://schemas.microsoft.com/office/drawing/2014/main" id="{E8FD5C7C-8E95-4631-A659-BF0AA1E22D4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A6C407A-21AD-4EC5-95B7-718012B5F01F}"/>
              </a:ext>
            </a:extLst>
          </p:cNvPr>
          <p:cNvSpPr txBox="1">
            <a:spLocks noGrp="1"/>
          </p:cNvSpPr>
          <p:nvPr>
            <p:ph type="body" sz="quarter" idx="1"/>
          </p:nvPr>
        </p:nvSpPr>
        <p:spPr/>
        <p:txBody>
          <a:bodyPr/>
          <a:lstStyle/>
          <a:p>
            <a:r>
              <a:rPr lang="en-GB" dirty="0"/>
              <a:t>Unrolling our naïve policy, we end up in a local minima. You probably saw it coming a while ago, but most algorithms will exhibit this myopic behaviour as they only</a:t>
            </a:r>
            <a:br>
              <a:rPr lang="en-GB" dirty="0"/>
            </a:br>
            <a:r>
              <a:rPr lang="en-GB" dirty="0"/>
              <a:t>plan a few steps ahead. We thus need to plan the path to our goal GLOBALLY, with as many steps in advance as possible. This is of course problematic when dealing</a:t>
            </a:r>
            <a:br>
              <a:rPr lang="en-GB" dirty="0"/>
            </a:br>
            <a:r>
              <a:rPr lang="en-GB" dirty="0"/>
              <a:t>with combinatorial problems.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A8F2657-4D6C-4274-AB3F-B0669B988124}"/>
              </a:ext>
            </a:extLst>
          </p:cNvPr>
          <p:cNvSpPr txBox="1">
            <a:spLocks noGrp="1"/>
          </p:cNvSpPr>
          <p:nvPr>
            <p:ph type="sldNum" sz="quarter" idx="5"/>
          </p:nvPr>
        </p:nvSpPr>
        <p:spPr>
          <a:ln/>
        </p:spPr>
        <p:txBody>
          <a:bodyPr lIns="0" tIns="0" rIns="0" bIns="0" anchor="b" anchorCtr="0">
            <a:noAutofit/>
          </a:bodyPr>
          <a:lstStyle/>
          <a:p>
            <a:pPr lvl="0"/>
            <a:fld id="{B2A9F60C-E709-40C4-8E19-D68DFF7626CC}" type="slidenum">
              <a:t>10</a:t>
            </a:fld>
            <a:endParaRPr lang="en-GB"/>
          </a:p>
        </p:txBody>
      </p:sp>
      <p:sp>
        <p:nvSpPr>
          <p:cNvPr id="2" name="Slide Image Placeholder 1">
            <a:extLst>
              <a:ext uri="{FF2B5EF4-FFF2-40B4-BE49-F238E27FC236}">
                <a16:creationId xmlns:a16="http://schemas.microsoft.com/office/drawing/2014/main" id="{35FAB5FF-7CFD-4FA3-A324-013B9FE501E1}"/>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0B240420-3DAB-42B7-A5E8-9D17712610FF}"/>
              </a:ext>
            </a:extLst>
          </p:cNvPr>
          <p:cNvSpPr txBox="1">
            <a:spLocks noGrp="1"/>
          </p:cNvSpPr>
          <p:nvPr>
            <p:ph type="body" sz="quarter" idx="1"/>
          </p:nvPr>
        </p:nvSpPr>
        <p:spPr/>
        <p:txBody>
          <a:bodyPr/>
          <a:lstStyle/>
          <a:p>
            <a:r>
              <a:rPr lang="en-GB" dirty="0"/>
              <a:t>Backtracking again, after a few trials and error we may end up in this situation. We are at the border of the red stepping stones, however we are not able to cross the final step.</a:t>
            </a:r>
            <a:br>
              <a:rPr lang="en-GB" dirty="0"/>
            </a:br>
            <a:r>
              <a:rPr lang="en-GB" dirty="0"/>
              <a:t>Again, our plan is not feasible. This time it is not because of geometric constraints but because of the dynamics.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6BB4DD0-E097-4004-B639-E96E0E30C68E}"/>
              </a:ext>
            </a:extLst>
          </p:cNvPr>
          <p:cNvSpPr txBox="1">
            <a:spLocks noGrp="1"/>
          </p:cNvSpPr>
          <p:nvPr>
            <p:ph type="sldNum" sz="quarter" idx="5"/>
          </p:nvPr>
        </p:nvSpPr>
        <p:spPr>
          <a:ln/>
        </p:spPr>
        <p:txBody>
          <a:bodyPr lIns="0" tIns="0" rIns="0" bIns="0" anchor="b" anchorCtr="0">
            <a:noAutofit/>
          </a:bodyPr>
          <a:lstStyle/>
          <a:p>
            <a:pPr lvl="0"/>
            <a:fld id="{B384D355-4122-4B7A-8C45-43BCF4D87005}" type="slidenum">
              <a:t>11</a:t>
            </a:fld>
            <a:endParaRPr lang="en-GB"/>
          </a:p>
        </p:txBody>
      </p:sp>
      <p:sp>
        <p:nvSpPr>
          <p:cNvPr id="2" name="Slide Image Placeholder 1">
            <a:extLst>
              <a:ext uri="{FF2B5EF4-FFF2-40B4-BE49-F238E27FC236}">
                <a16:creationId xmlns:a16="http://schemas.microsoft.com/office/drawing/2014/main" id="{5AC9CCE8-6EA5-48EC-94CF-4C91FCDA839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8EF290E-F496-4872-818A-865D9E5B1FE1}"/>
              </a:ext>
            </a:extLst>
          </p:cNvPr>
          <p:cNvSpPr txBox="1">
            <a:spLocks noGrp="1"/>
          </p:cNvSpPr>
          <p:nvPr>
            <p:ph type="body" sz="quarter" idx="1"/>
          </p:nvPr>
        </p:nvSpPr>
        <p:spPr/>
        <p:txBody>
          <a:bodyPr/>
          <a:lstStyle/>
          <a:p>
            <a:r>
              <a:rPr lang="en-GB" dirty="0"/>
              <a:t>To cross the gap we need to reach the last stepping stone with enough velocity to jump. Dynamic feasibility must thus be considered as well. The issue is obvious in this dynamic situation, however even when walking</a:t>
            </a:r>
          </a:p>
          <a:p>
            <a:r>
              <a:rPr lang="en-GB" dirty="0"/>
              <a:t>We must of course continuously ensure that the robot can maintain equilibrium while following the footsteps.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730A404-F280-447F-A963-46BD9DCA7006}"/>
              </a:ext>
            </a:extLst>
          </p:cNvPr>
          <p:cNvSpPr txBox="1">
            <a:spLocks noGrp="1"/>
          </p:cNvSpPr>
          <p:nvPr>
            <p:ph type="sldNum" sz="quarter" idx="5"/>
          </p:nvPr>
        </p:nvSpPr>
        <p:spPr>
          <a:ln/>
        </p:spPr>
        <p:txBody>
          <a:bodyPr lIns="0" tIns="0" rIns="0" bIns="0" anchor="b" anchorCtr="0">
            <a:noAutofit/>
          </a:bodyPr>
          <a:lstStyle/>
          <a:p>
            <a:pPr lvl="0"/>
            <a:fld id="{23F684F7-B744-4854-B1E1-7B55C1A987A6}" type="slidenum">
              <a:t>12</a:t>
            </a:fld>
            <a:endParaRPr lang="en-GB"/>
          </a:p>
        </p:txBody>
      </p:sp>
      <p:sp>
        <p:nvSpPr>
          <p:cNvPr id="2" name="Slide Image Placeholder 1">
            <a:extLst>
              <a:ext uri="{FF2B5EF4-FFF2-40B4-BE49-F238E27FC236}">
                <a16:creationId xmlns:a16="http://schemas.microsoft.com/office/drawing/2014/main" id="{646D7C40-95C0-47C2-8B38-0CAFEB342212}"/>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C4FDE730-1F8B-4D4A-AABE-DD269C98D02E}"/>
              </a:ext>
            </a:extLst>
          </p:cNvPr>
          <p:cNvSpPr txBox="1">
            <a:spLocks noGrp="1"/>
          </p:cNvSpPr>
          <p:nvPr>
            <p:ph type="body" sz="quarter" idx="1"/>
          </p:nvPr>
        </p:nvSpPr>
        <p:spPr>
          <a:xfrm>
            <a:off x="756000" y="5078520"/>
            <a:ext cx="6047640" cy="5100120"/>
          </a:xfrm>
        </p:spPr>
        <p:txBody>
          <a:bodyPr/>
          <a:lstStyle/>
          <a:p>
            <a:pPr lvl="0"/>
            <a:r>
              <a:rPr lang="en-GB"/>
              <a:t>With the same idea of breaking down the difficulty of generating motions, a few years ago we proposed to decompose the issue of generating motion from scratch into 3 distinct problems, P1, 2 and 3, solved sequentially. Look at the problem definition on the left. The issue is to compute a motion from the purple posture to the blue one.</a:t>
            </a:r>
          </a:p>
          <a:p>
            <a:pPr lvl="0"/>
            <a:r>
              <a:rPr lang="en-GB"/>
              <a:t>First in P1, we propose to compute a rough trajectory for the root of the avatar, a 6D problem where we only consider the position and orientaiton of the root.</a:t>
            </a:r>
          </a:p>
          <a:p>
            <a:pPr lvl="0"/>
            <a:r>
              <a:rPr lang="en-GB"/>
              <a:t>Then in P2, we discretize the obtained guide path and generate key postures in contact along it to obtain a contact plan.</a:t>
            </a:r>
          </a:p>
          <a:p>
            <a:pPr lvl="0"/>
            <a:r>
              <a:rPr lang="en-GB"/>
              <a:t>Then the last stage P3 consists in generating a continuous and valid motion that interpolates the contact plan and satisfies the various constraints of the problem.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7D04FBB-8F6C-43FD-B018-2F5D01A2E975}"/>
              </a:ext>
            </a:extLst>
          </p:cNvPr>
          <p:cNvSpPr txBox="1">
            <a:spLocks noGrp="1"/>
          </p:cNvSpPr>
          <p:nvPr>
            <p:ph type="sldNum" sz="quarter" idx="5"/>
          </p:nvPr>
        </p:nvSpPr>
        <p:spPr>
          <a:ln/>
        </p:spPr>
        <p:txBody>
          <a:bodyPr lIns="0" tIns="0" rIns="0" bIns="0" anchor="b" anchorCtr="0">
            <a:noAutofit/>
          </a:bodyPr>
          <a:lstStyle/>
          <a:p>
            <a:pPr lvl="0"/>
            <a:fld id="{CD18E09A-C957-47E4-BF94-F44CDED5ADB6}" type="slidenum">
              <a:t>13</a:t>
            </a:fld>
            <a:endParaRPr lang="en-GB"/>
          </a:p>
        </p:txBody>
      </p:sp>
      <p:sp>
        <p:nvSpPr>
          <p:cNvPr id="2" name="Slide Image Placeholder 1">
            <a:extLst>
              <a:ext uri="{FF2B5EF4-FFF2-40B4-BE49-F238E27FC236}">
                <a16:creationId xmlns:a16="http://schemas.microsoft.com/office/drawing/2014/main" id="{3B2A428A-4A9D-4AA1-811F-ECCE7B7FC7DC}"/>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2C750EB9-0FAF-4405-9207-8FB621F420BB}"/>
              </a:ext>
            </a:extLst>
          </p:cNvPr>
          <p:cNvSpPr txBox="1">
            <a:spLocks noGrp="1"/>
          </p:cNvSpPr>
          <p:nvPr>
            <p:ph type="body" sz="quarter" idx="1"/>
          </p:nvPr>
        </p:nvSpPr>
        <p:spPr/>
        <p:txBody>
          <a:bodyPr/>
          <a:lstStyle/>
          <a:p>
            <a:pPr lvl="0"/>
            <a:r>
              <a:rPr lang="en-GB"/>
              <a:t>For such a decomposition to work, we need to address a feasibility issue. How to guarantee that the planned guide path can be turned into a convincing contact plan,</a:t>
            </a:r>
          </a:p>
          <a:p>
            <a:pPr lvl="0"/>
            <a:r>
              <a:rPr lang="en-GB"/>
              <a:t>in turn transformed into a feasible continuous motion ?</a:t>
            </a:r>
          </a:p>
          <a:p>
            <a:pPr lvl="0"/>
            <a:r>
              <a:rPr lang="en-GB"/>
              <a:t>For the first problem P1, we have shown that approximated constraints often provide good results, so we focused on necessary conditions for feasibility.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FB1AED1-31BB-47BC-B02D-BAB12B3BF8F4}"/>
              </a:ext>
            </a:extLst>
          </p:cNvPr>
          <p:cNvSpPr txBox="1">
            <a:spLocks noGrp="1"/>
          </p:cNvSpPr>
          <p:nvPr>
            <p:ph type="sldNum" sz="quarter" idx="5"/>
          </p:nvPr>
        </p:nvSpPr>
        <p:spPr>
          <a:ln/>
        </p:spPr>
        <p:txBody>
          <a:bodyPr lIns="0" tIns="0" rIns="0" bIns="0" anchor="b" anchorCtr="0">
            <a:noAutofit/>
          </a:bodyPr>
          <a:lstStyle/>
          <a:p>
            <a:pPr lvl="0"/>
            <a:fld id="{3FF73EA1-DE22-4050-8DA9-211456FF4638}" type="slidenum">
              <a:t>14</a:t>
            </a:fld>
            <a:endParaRPr lang="en-GB"/>
          </a:p>
        </p:txBody>
      </p:sp>
      <p:sp>
        <p:nvSpPr>
          <p:cNvPr id="2" name="Slide Image Placeholder 1">
            <a:extLst>
              <a:ext uri="{FF2B5EF4-FFF2-40B4-BE49-F238E27FC236}">
                <a16:creationId xmlns:a16="http://schemas.microsoft.com/office/drawing/2014/main" id="{E28953B5-953B-463C-AE98-3ED8313A9531}"/>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AD8FB3C4-EAAB-4063-A501-B4AABC0C927A}"/>
              </a:ext>
            </a:extLst>
          </p:cNvPr>
          <p:cNvSpPr txBox="1">
            <a:spLocks noGrp="1"/>
          </p:cNvSpPr>
          <p:nvPr>
            <p:ph type="body" sz="quarter" idx="1"/>
          </p:nvPr>
        </p:nvSpPr>
        <p:spPr/>
        <p:txBody>
          <a:bodyPr/>
          <a:lstStyle/>
          <a:p>
            <a:pPr lvl="0"/>
            <a:r>
              <a:rPr lang="en-GB"/>
              <a:t>For such a decomposition to work, we need to address a feasibility issue. How to guarantee that the planned guide path can be turned into a convincing contact plan,</a:t>
            </a:r>
          </a:p>
          <a:p>
            <a:pPr lvl="0"/>
            <a:r>
              <a:rPr lang="en-GB"/>
              <a:t>in turn transformed into a feasible continuous motion ?</a:t>
            </a:r>
          </a:p>
          <a:p>
            <a:pPr lvl="0"/>
            <a:r>
              <a:rPr lang="en-GB"/>
              <a:t>For the first problem P1, we have shown that approximated constraints often provide good results, so we focused on necessary conditions for feasibility.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58682B2-5786-49D4-8337-63C953BC0500}"/>
              </a:ext>
            </a:extLst>
          </p:cNvPr>
          <p:cNvSpPr txBox="1">
            <a:spLocks noGrp="1"/>
          </p:cNvSpPr>
          <p:nvPr>
            <p:ph type="sldNum" sz="quarter" idx="5"/>
          </p:nvPr>
        </p:nvSpPr>
        <p:spPr>
          <a:ln/>
        </p:spPr>
        <p:txBody>
          <a:bodyPr lIns="0" tIns="0" rIns="0" bIns="0" anchor="b" anchorCtr="0">
            <a:noAutofit/>
          </a:bodyPr>
          <a:lstStyle/>
          <a:p>
            <a:pPr lvl="0"/>
            <a:fld id="{AAE469D7-03EE-4DE2-B14E-80F9541EE888}" type="slidenum">
              <a:t>15</a:t>
            </a:fld>
            <a:endParaRPr lang="en-GB"/>
          </a:p>
        </p:txBody>
      </p:sp>
      <p:sp>
        <p:nvSpPr>
          <p:cNvPr id="2" name="Slide Image Placeholder 1">
            <a:extLst>
              <a:ext uri="{FF2B5EF4-FFF2-40B4-BE49-F238E27FC236}">
                <a16:creationId xmlns:a16="http://schemas.microsoft.com/office/drawing/2014/main" id="{B0A283FD-8BDD-4700-A009-0741CF81B12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58B7691-5A95-4DA7-88CB-8E6D41B6687E}"/>
              </a:ext>
            </a:extLst>
          </p:cNvPr>
          <p:cNvSpPr txBox="1">
            <a:spLocks noGrp="1"/>
          </p:cNvSpPr>
          <p:nvPr>
            <p:ph type="body" sz="quarter" idx="1"/>
          </p:nvPr>
        </p:nvSpPr>
        <p:spPr/>
        <p:txBody>
          <a:bodyPr/>
          <a:lstStyle/>
          <a:p>
            <a:r>
              <a:rPr lang="en-GB" dirty="0"/>
              <a:t>In summary, at each new step we must choose a contact surface such that the motion is feasible and make sure that it allows us to make progress towards our goal.</a:t>
            </a:r>
            <a:br>
              <a:rPr lang="en-GB" dirty="0"/>
            </a:br>
            <a:r>
              <a:rPr lang="en-GB" dirty="0"/>
              <a:t>Let’s formalize the contact selection problem.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F86B642-424B-4225-B6EA-5104F186CD7C}"/>
              </a:ext>
            </a:extLst>
          </p:cNvPr>
          <p:cNvSpPr txBox="1">
            <a:spLocks noGrp="1"/>
          </p:cNvSpPr>
          <p:nvPr>
            <p:ph type="sldNum" sz="quarter" idx="5"/>
          </p:nvPr>
        </p:nvSpPr>
        <p:spPr>
          <a:ln/>
        </p:spPr>
        <p:txBody>
          <a:bodyPr lIns="0" tIns="0" rIns="0" bIns="0" anchor="b" anchorCtr="0">
            <a:noAutofit/>
          </a:bodyPr>
          <a:lstStyle/>
          <a:p>
            <a:pPr lvl="0"/>
            <a:fld id="{9EE1002C-4361-4E3D-997C-8F6E2DE7EF44}" type="slidenum">
              <a:t>16</a:t>
            </a:fld>
            <a:endParaRPr lang="en-GB"/>
          </a:p>
        </p:txBody>
      </p:sp>
      <p:sp>
        <p:nvSpPr>
          <p:cNvPr id="2" name="Slide Image Placeholder 1">
            <a:extLst>
              <a:ext uri="{FF2B5EF4-FFF2-40B4-BE49-F238E27FC236}">
                <a16:creationId xmlns:a16="http://schemas.microsoft.com/office/drawing/2014/main" id="{28D48F97-1365-4891-A6B5-8224DFBBF42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7D441C8-24BA-4631-BDEA-2D8B8C5CF624}"/>
              </a:ext>
            </a:extLst>
          </p:cNvPr>
          <p:cNvSpPr txBox="1">
            <a:spLocks noGrp="1"/>
          </p:cNvSpPr>
          <p:nvPr>
            <p:ph type="body" sz="quarter" idx="1"/>
          </p:nvPr>
        </p:nvSpPr>
        <p:spPr/>
        <p:txBody>
          <a:bodyPr/>
          <a:lstStyle/>
          <a:p>
            <a:r>
              <a:rPr lang="en-GB" dirty="0"/>
              <a:t>We assume a quasi flat environment, with n candidate contact surfaces. We assume the surfaces are convex. Thus a surface </a:t>
            </a:r>
            <a:r>
              <a:rPr lang="en-GB" dirty="0" err="1"/>
              <a:t>Sj</a:t>
            </a:r>
            <a:r>
              <a:rPr lang="en-GB" dirty="0"/>
              <a:t> can be represented by a set of linear inequalities.</a:t>
            </a:r>
          </a:p>
          <a:p>
            <a:endParaRPr lang="en-GB" dirty="0"/>
          </a:p>
          <a:p>
            <a:r>
              <a:rPr lang="en-GB" dirty="0"/>
              <a:t>At each new phase </a:t>
            </a:r>
            <a:r>
              <a:rPr lang="en-GB" dirty="0" err="1"/>
              <a:t>i</a:t>
            </a:r>
            <a:r>
              <a:rPr lang="en-GB" dirty="0"/>
              <a:t> we associate one footstep position </a:t>
            </a:r>
            <a:r>
              <a:rPr lang="en-GB" dirty="0" err="1"/>
              <a:t>p_i</a:t>
            </a:r>
            <a:r>
              <a:rPr lang="en-GB" dirty="0"/>
              <a:t>. </a:t>
            </a:r>
            <a:br>
              <a:rPr lang="en-GB" dirty="0"/>
            </a:br>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21BD971-F258-4BEF-9D88-A4B50C7FEB62}"/>
              </a:ext>
            </a:extLst>
          </p:cNvPr>
          <p:cNvSpPr txBox="1">
            <a:spLocks noGrp="1"/>
          </p:cNvSpPr>
          <p:nvPr>
            <p:ph type="sldNum" sz="quarter" idx="5"/>
          </p:nvPr>
        </p:nvSpPr>
        <p:spPr>
          <a:ln/>
        </p:spPr>
        <p:txBody>
          <a:bodyPr lIns="0" tIns="0" rIns="0" bIns="0" anchor="b" anchorCtr="0">
            <a:noAutofit/>
          </a:bodyPr>
          <a:lstStyle/>
          <a:p>
            <a:pPr lvl="0"/>
            <a:fld id="{351D51C7-5222-4AD2-8722-447D21D58A26}" type="slidenum">
              <a:t>17</a:t>
            </a:fld>
            <a:endParaRPr lang="en-GB"/>
          </a:p>
        </p:txBody>
      </p:sp>
      <p:sp>
        <p:nvSpPr>
          <p:cNvPr id="2" name="Slide Image Placeholder 1">
            <a:extLst>
              <a:ext uri="{FF2B5EF4-FFF2-40B4-BE49-F238E27FC236}">
                <a16:creationId xmlns:a16="http://schemas.microsoft.com/office/drawing/2014/main" id="{DCCA0562-FD8E-4999-A7F3-9AFD2A32DD3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C8C1084-6B8A-47D7-8882-86EC0B3C130A}"/>
              </a:ext>
            </a:extLst>
          </p:cNvPr>
          <p:cNvSpPr txBox="1">
            <a:spLocks noGrp="1"/>
          </p:cNvSpPr>
          <p:nvPr>
            <p:ph type="body" sz="quarter" idx="1"/>
          </p:nvPr>
        </p:nvSpPr>
        <p:spPr/>
        <p:txBody>
          <a:bodyPr/>
          <a:lstStyle/>
          <a:p>
            <a:r>
              <a:rPr lang="en-GB" dirty="0"/>
              <a:t>A contact point </a:t>
            </a:r>
            <a:r>
              <a:rPr lang="en-GB" dirty="0" err="1"/>
              <a:t>p_i</a:t>
            </a:r>
            <a:r>
              <a:rPr lang="en-GB" dirty="0"/>
              <a:t> is constrained to belong to any  of the n surfaces. </a:t>
            </a:r>
          </a:p>
          <a:p>
            <a:r>
              <a:rPr lang="en-GB" dirty="0"/>
              <a:t>So for each step, there are n possibilities. For planning m steps, there are n to the power of m possible combinations.</a:t>
            </a:r>
          </a:p>
          <a:p>
            <a:r>
              <a:rPr lang="en-GB" dirty="0"/>
              <a:t>The number of possibilities thus explodes with the number of steps that we want to plan.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3A23DB3-B0E9-47C6-A7DD-2AA5A006A287}"/>
              </a:ext>
            </a:extLst>
          </p:cNvPr>
          <p:cNvSpPr txBox="1">
            <a:spLocks noGrp="1"/>
          </p:cNvSpPr>
          <p:nvPr>
            <p:ph type="sldNum" sz="quarter" idx="5"/>
          </p:nvPr>
        </p:nvSpPr>
        <p:spPr>
          <a:ln/>
        </p:spPr>
        <p:txBody>
          <a:bodyPr lIns="0" tIns="0" rIns="0" bIns="0" anchor="b" anchorCtr="0">
            <a:noAutofit/>
          </a:bodyPr>
          <a:lstStyle/>
          <a:p>
            <a:pPr lvl="0"/>
            <a:fld id="{043E31B7-6FDA-4156-B646-EF73D6B9AE2F}" type="slidenum">
              <a:t>18</a:t>
            </a:fld>
            <a:endParaRPr lang="en-GB"/>
          </a:p>
        </p:txBody>
      </p:sp>
      <p:sp>
        <p:nvSpPr>
          <p:cNvPr id="2" name="Slide Image Placeholder 1">
            <a:extLst>
              <a:ext uri="{FF2B5EF4-FFF2-40B4-BE49-F238E27FC236}">
                <a16:creationId xmlns:a16="http://schemas.microsoft.com/office/drawing/2014/main" id="{820DEC48-DCB7-450F-AE07-5FC3A6CA5D4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347359D-2C49-4AC8-9A75-EB02CCDBA9B8}"/>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184CBE1-019C-4E43-A9DF-6AA049FC2629}"/>
              </a:ext>
            </a:extLst>
          </p:cNvPr>
          <p:cNvSpPr txBox="1">
            <a:spLocks noGrp="1"/>
          </p:cNvSpPr>
          <p:nvPr>
            <p:ph type="sldNum" sz="quarter" idx="5"/>
          </p:nvPr>
        </p:nvSpPr>
        <p:spPr>
          <a:ln/>
        </p:spPr>
        <p:txBody>
          <a:bodyPr lIns="0" tIns="0" rIns="0" bIns="0" anchor="b" anchorCtr="0">
            <a:noAutofit/>
          </a:bodyPr>
          <a:lstStyle/>
          <a:p>
            <a:pPr lvl="0"/>
            <a:fld id="{53E90872-374C-42AD-8380-00E278B4DD64}" type="slidenum">
              <a:t>19</a:t>
            </a:fld>
            <a:endParaRPr lang="en-GB"/>
          </a:p>
        </p:txBody>
      </p:sp>
      <p:sp>
        <p:nvSpPr>
          <p:cNvPr id="2" name="Slide Image Placeholder 1">
            <a:extLst>
              <a:ext uri="{FF2B5EF4-FFF2-40B4-BE49-F238E27FC236}">
                <a16:creationId xmlns:a16="http://schemas.microsoft.com/office/drawing/2014/main" id="{71FD1596-9CDE-4552-BE2B-08C955494CD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18E907F-26CF-477A-AD77-39FBB049C9B2}"/>
              </a:ext>
            </a:extLst>
          </p:cNvPr>
          <p:cNvSpPr txBox="1">
            <a:spLocks noGrp="1"/>
          </p:cNvSpPr>
          <p:nvPr>
            <p:ph type="body" sz="quarter" idx="1"/>
          </p:nvPr>
        </p:nvSpPr>
        <p:spPr/>
        <p:txBody>
          <a:bodyPr/>
          <a:lstStyle/>
          <a:p>
            <a:r>
              <a:rPr lang="en-GB" dirty="0"/>
              <a:t>Our problem can be written in the following general form:</a:t>
            </a:r>
          </a:p>
          <a:p>
            <a:r>
              <a:rPr lang="en-GB" dirty="0"/>
              <a:t>Find m contact positions (that s the variable X), such that the kinematic and dynamic feasibility of the plan is guaranteed, and such that </a:t>
            </a:r>
          </a:p>
          <a:p>
            <a:r>
              <a:rPr lang="en-GB" dirty="0"/>
              <a:t>The initial and final conditions of the problem are met. (In our previous example a goal condition is that the robot lies on the platform on the far right)</a:t>
            </a:r>
          </a:p>
          <a:p>
            <a:r>
              <a:rPr lang="en-GB" dirty="0"/>
              <a:t>The combinatorial constraint is that at each phase I, the contact position pi must lie on either of the contact surface.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AF8D315-9D7F-4AD8-A347-AE12F96A7096}"/>
              </a:ext>
            </a:extLst>
          </p:cNvPr>
          <p:cNvSpPr txBox="1">
            <a:spLocks noGrp="1"/>
          </p:cNvSpPr>
          <p:nvPr>
            <p:ph type="sldNum" sz="quarter" idx="5"/>
          </p:nvPr>
        </p:nvSpPr>
        <p:spPr>
          <a:ln/>
        </p:spPr>
        <p:txBody>
          <a:bodyPr lIns="0" tIns="0" rIns="0" bIns="0" anchor="b" anchorCtr="0">
            <a:noAutofit/>
          </a:bodyPr>
          <a:lstStyle/>
          <a:p>
            <a:pPr lvl="0"/>
            <a:fld id="{39D3E93D-4F4D-4A21-B255-A49FA832F4BD}" type="slidenum">
              <a:t>20</a:t>
            </a:fld>
            <a:endParaRPr lang="en-GB"/>
          </a:p>
        </p:txBody>
      </p:sp>
      <p:sp>
        <p:nvSpPr>
          <p:cNvPr id="2" name="Slide Image Placeholder 1">
            <a:extLst>
              <a:ext uri="{FF2B5EF4-FFF2-40B4-BE49-F238E27FC236}">
                <a16:creationId xmlns:a16="http://schemas.microsoft.com/office/drawing/2014/main" id="{F0FFC97B-A86C-42EF-84DD-65DF094F921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98C9CF7-34DC-4A3B-BEC6-B01184A074A8}"/>
              </a:ext>
            </a:extLst>
          </p:cNvPr>
          <p:cNvSpPr txBox="1">
            <a:spLocks noGrp="1"/>
          </p:cNvSpPr>
          <p:nvPr>
            <p:ph type="body" sz="quarter" idx="1"/>
          </p:nvPr>
        </p:nvSpPr>
        <p:spPr/>
        <p:txBody>
          <a:bodyPr/>
          <a:lstStyle/>
          <a:p>
            <a:r>
              <a:rPr lang="en-GB" dirty="0"/>
              <a:t>This is our starting point. Let’s try to see how we can try to handle the combinatorial efficiently.</a:t>
            </a:r>
          </a:p>
          <a:p>
            <a:r>
              <a:rPr lang="en-GB" dirty="0"/>
              <a:t>Handling the OR constraint usually involves solving a mixed integer linear program, which can lead to a combinatorial explosion.</a:t>
            </a:r>
            <a:br>
              <a:rPr lang="en-GB" dirty="0"/>
            </a:br>
            <a:r>
              <a:rPr lang="en-GB" dirty="0"/>
              <a:t>Our objective is thus to get rid of the OR constraint and relax this problem as a convex linear </a:t>
            </a:r>
            <a:r>
              <a:rPr lang="en-GB" dirty="0" err="1"/>
              <a:t>programm</a:t>
            </a:r>
            <a:r>
              <a:rPr lang="en-GB" dirty="0"/>
              <a:t>. For this, we will assume that the feasibility, initial and goal</a:t>
            </a:r>
          </a:p>
          <a:p>
            <a:r>
              <a:rPr lang="en-GB" dirty="0"/>
              <a:t>Constraints are convex, as detailed in the paper.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8FC34DA-BB7C-48F1-9A0D-8336499278E3}"/>
              </a:ext>
            </a:extLst>
          </p:cNvPr>
          <p:cNvSpPr txBox="1">
            <a:spLocks noGrp="1"/>
          </p:cNvSpPr>
          <p:nvPr>
            <p:ph type="sldNum" sz="quarter" idx="5"/>
          </p:nvPr>
        </p:nvSpPr>
        <p:spPr>
          <a:ln/>
        </p:spPr>
        <p:txBody>
          <a:bodyPr lIns="0" tIns="0" rIns="0" bIns="0" anchor="b" anchorCtr="0">
            <a:noAutofit/>
          </a:bodyPr>
          <a:lstStyle/>
          <a:p>
            <a:pPr lvl="0"/>
            <a:fld id="{D675CA0B-E909-4AA3-A8A8-E1AC4CDBC7CD}" type="slidenum">
              <a:t>21</a:t>
            </a:fld>
            <a:endParaRPr lang="en-GB"/>
          </a:p>
        </p:txBody>
      </p:sp>
      <p:sp>
        <p:nvSpPr>
          <p:cNvPr id="2" name="Slide Image Placeholder 1">
            <a:extLst>
              <a:ext uri="{FF2B5EF4-FFF2-40B4-BE49-F238E27FC236}">
                <a16:creationId xmlns:a16="http://schemas.microsoft.com/office/drawing/2014/main" id="{6BB0B545-B0CB-48A5-90E5-D7CC1791BE6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880E4BA-5977-43FF-9132-BF644DDEF109}"/>
              </a:ext>
            </a:extLst>
          </p:cNvPr>
          <p:cNvSpPr txBox="1">
            <a:spLocks noGrp="1"/>
          </p:cNvSpPr>
          <p:nvPr>
            <p:ph type="body" sz="quarter" idx="1"/>
          </p:nvPr>
        </p:nvSpPr>
        <p:spPr/>
        <p:txBody>
          <a:bodyPr/>
          <a:lstStyle/>
          <a:p>
            <a:r>
              <a:rPr lang="en-GB" dirty="0"/>
              <a:t>If a point pi lies on SJ, then this inequality is necessarily satisfied.</a:t>
            </a:r>
            <a:br>
              <a:rPr lang="en-GB" dirty="0"/>
            </a:br>
            <a:r>
              <a:rPr lang="en-GB" dirty="0"/>
              <a:t>In our example there are no overlap between the contact surfaces so only one such inequality can be satisfied at each phase.</a:t>
            </a:r>
          </a:p>
          <a:p>
            <a:r>
              <a:rPr lang="en-GB" dirty="0"/>
              <a:t>But what if we wanted to satisfy them </a:t>
            </a:r>
            <a:r>
              <a:rPr lang="en-GB"/>
              <a:t>all simultaneously </a:t>
            </a:r>
            <a:r>
              <a:rPr lang="en-GB" dirty="0"/>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49A6248-AA4D-4A42-ACCA-BE6C98F8603F}"/>
              </a:ext>
            </a:extLst>
          </p:cNvPr>
          <p:cNvSpPr txBox="1">
            <a:spLocks noGrp="1"/>
          </p:cNvSpPr>
          <p:nvPr>
            <p:ph type="sldNum" sz="quarter" idx="5"/>
          </p:nvPr>
        </p:nvSpPr>
        <p:spPr>
          <a:ln/>
        </p:spPr>
        <p:txBody>
          <a:bodyPr lIns="0" tIns="0" rIns="0" bIns="0" anchor="b" anchorCtr="0">
            <a:noAutofit/>
          </a:bodyPr>
          <a:lstStyle/>
          <a:p>
            <a:pPr lvl="0"/>
            <a:fld id="{BD8A56F6-E43A-4326-AF9C-4874B0333D1E}" type="slidenum">
              <a:t>22</a:t>
            </a:fld>
            <a:endParaRPr lang="en-GB"/>
          </a:p>
        </p:txBody>
      </p:sp>
      <p:sp>
        <p:nvSpPr>
          <p:cNvPr id="2" name="Slide Image Placeholder 1">
            <a:extLst>
              <a:ext uri="{FF2B5EF4-FFF2-40B4-BE49-F238E27FC236}">
                <a16:creationId xmlns:a16="http://schemas.microsoft.com/office/drawing/2014/main" id="{E3BA19E0-3B71-4E8F-B39B-7785F213896F}"/>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B589CD52-24F8-493A-9B7D-45C98F2F8294}"/>
              </a:ext>
            </a:extLst>
          </p:cNvPr>
          <p:cNvSpPr txBox="1">
            <a:spLocks noGrp="1"/>
          </p:cNvSpPr>
          <p:nvPr>
            <p:ph type="body" sz="quarter" idx="1"/>
          </p:nvPr>
        </p:nvSpPr>
        <p:spPr/>
        <p:txBody>
          <a:bodyPr/>
          <a:lstStyle/>
          <a:p>
            <a:r>
              <a:rPr lang="en-GB" dirty="0"/>
              <a:t>We can introduce positive slack variables c </a:t>
            </a:r>
            <a:r>
              <a:rPr lang="en-GB" dirty="0" err="1"/>
              <a:t>i</a:t>
            </a:r>
            <a:r>
              <a:rPr lang="en-GB" dirty="0"/>
              <a:t> j, one for each contact surfaces at each phase. For an arbitrarily large value of c </a:t>
            </a:r>
            <a:r>
              <a:rPr lang="en-GB" dirty="0" err="1"/>
              <a:t>i</a:t>
            </a:r>
            <a:r>
              <a:rPr lang="en-GB" dirty="0"/>
              <a:t> j the constraints will always be satisfied.</a:t>
            </a:r>
          </a:p>
          <a:p>
            <a:r>
              <a:rPr lang="en-GB" dirty="0"/>
              <a:t>On the other end if c </a:t>
            </a:r>
            <a:r>
              <a:rPr lang="en-GB" dirty="0" err="1"/>
              <a:t>i</a:t>
            </a:r>
            <a:r>
              <a:rPr lang="en-GB" dirty="0"/>
              <a:t> j is equal to 0 then necessarily pi belongs to the surface </a:t>
            </a:r>
            <a:r>
              <a:rPr lang="en-GB" dirty="0" err="1"/>
              <a:t>sj</a:t>
            </a:r>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DA2DFB2-8E0F-424F-BEE9-7049D83D62F3}"/>
              </a:ext>
            </a:extLst>
          </p:cNvPr>
          <p:cNvSpPr txBox="1">
            <a:spLocks noGrp="1"/>
          </p:cNvSpPr>
          <p:nvPr>
            <p:ph type="sldNum" sz="quarter" idx="5"/>
          </p:nvPr>
        </p:nvSpPr>
        <p:spPr>
          <a:ln/>
        </p:spPr>
        <p:txBody>
          <a:bodyPr lIns="0" tIns="0" rIns="0" bIns="0" anchor="b" anchorCtr="0">
            <a:noAutofit/>
          </a:bodyPr>
          <a:lstStyle/>
          <a:p>
            <a:pPr lvl="0"/>
            <a:fld id="{3A9A216E-D882-4782-A004-BF8125C626BD}" type="slidenum">
              <a:t>23</a:t>
            </a:fld>
            <a:endParaRPr lang="en-GB"/>
          </a:p>
        </p:txBody>
      </p:sp>
      <p:sp>
        <p:nvSpPr>
          <p:cNvPr id="2" name="Slide Image Placeholder 1">
            <a:extLst>
              <a:ext uri="{FF2B5EF4-FFF2-40B4-BE49-F238E27FC236}">
                <a16:creationId xmlns:a16="http://schemas.microsoft.com/office/drawing/2014/main" id="{C4610BC4-F10F-43C6-B695-FC3819A5523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1F459AF-D113-4385-A010-F0B36EB00409}"/>
              </a:ext>
            </a:extLst>
          </p:cNvPr>
          <p:cNvSpPr txBox="1">
            <a:spLocks noGrp="1"/>
          </p:cNvSpPr>
          <p:nvPr>
            <p:ph type="body" sz="quarter" idx="1"/>
          </p:nvPr>
        </p:nvSpPr>
        <p:spPr/>
        <p:txBody>
          <a:bodyPr/>
          <a:lstStyle/>
          <a:p>
            <a:r>
              <a:rPr lang="en-GB" dirty="0"/>
              <a:t>We can introduce positive slack variables c </a:t>
            </a:r>
            <a:r>
              <a:rPr lang="en-GB" dirty="0" err="1"/>
              <a:t>i</a:t>
            </a:r>
            <a:r>
              <a:rPr lang="en-GB" dirty="0"/>
              <a:t> j, one for each contact surfaces at each phase. For an arbitrarily large value of c </a:t>
            </a:r>
            <a:r>
              <a:rPr lang="en-GB" dirty="0" err="1"/>
              <a:t>i</a:t>
            </a:r>
            <a:r>
              <a:rPr lang="en-GB" dirty="0"/>
              <a:t> j the constraints will always be satisfied.</a:t>
            </a:r>
          </a:p>
          <a:p>
            <a:r>
              <a:rPr lang="en-GB" dirty="0"/>
              <a:t>On the other end if c </a:t>
            </a:r>
            <a:r>
              <a:rPr lang="en-GB" dirty="0" err="1"/>
              <a:t>i</a:t>
            </a:r>
            <a:r>
              <a:rPr lang="en-GB" dirty="0"/>
              <a:t> j is equal to 0 then necessarily pi belongs to the surface </a:t>
            </a:r>
            <a:r>
              <a:rPr lang="en-GB" dirty="0" err="1"/>
              <a:t>sj</a:t>
            </a:r>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0EFA38F-DA7B-415F-8F9A-3E7D25183C8B}"/>
              </a:ext>
            </a:extLst>
          </p:cNvPr>
          <p:cNvSpPr txBox="1">
            <a:spLocks noGrp="1"/>
          </p:cNvSpPr>
          <p:nvPr>
            <p:ph type="sldNum" sz="quarter" idx="5"/>
          </p:nvPr>
        </p:nvSpPr>
        <p:spPr>
          <a:ln/>
        </p:spPr>
        <p:txBody>
          <a:bodyPr lIns="0" tIns="0" rIns="0" bIns="0" anchor="b" anchorCtr="0">
            <a:noAutofit/>
          </a:bodyPr>
          <a:lstStyle/>
          <a:p>
            <a:pPr lvl="0"/>
            <a:fld id="{BA6A4A5B-28BA-4851-8B59-959C5B273CEC}" type="slidenum">
              <a:t>24</a:t>
            </a:fld>
            <a:endParaRPr lang="en-GB"/>
          </a:p>
        </p:txBody>
      </p:sp>
      <p:sp>
        <p:nvSpPr>
          <p:cNvPr id="2" name="Slide Image Placeholder 1">
            <a:extLst>
              <a:ext uri="{FF2B5EF4-FFF2-40B4-BE49-F238E27FC236}">
                <a16:creationId xmlns:a16="http://schemas.microsoft.com/office/drawing/2014/main" id="{43968093-4E15-4C5D-B2F6-CE4D7182C7B2}"/>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D47C218-8FA7-46B1-A364-B16F937AE6C8}"/>
              </a:ext>
            </a:extLst>
          </p:cNvPr>
          <p:cNvSpPr txBox="1">
            <a:spLocks noGrp="1"/>
          </p:cNvSpPr>
          <p:nvPr>
            <p:ph type="body" sz="quarter" idx="1"/>
          </p:nvPr>
        </p:nvSpPr>
        <p:spPr/>
        <p:txBody>
          <a:bodyPr/>
          <a:lstStyle/>
          <a:p>
            <a:r>
              <a:rPr lang="en-GB" dirty="0"/>
              <a:t>We can use the ci vector, which contains all the c </a:t>
            </a:r>
            <a:r>
              <a:rPr lang="en-GB" dirty="0" err="1"/>
              <a:t>i</a:t>
            </a:r>
            <a:r>
              <a:rPr lang="en-GB" dirty="0"/>
              <a:t> j, to draw a necessary condition for the point pi to lie on a surface. If the number of non zeros in ci is less than the total number of surfaces, pi is necessarily on a contact surface. This number is called the cardinality</a:t>
            </a:r>
            <a:br>
              <a:rPr lang="en-GB" dirty="0"/>
            </a:br>
            <a:r>
              <a:rPr lang="en-GB" dirty="0"/>
              <a:t>of the vector. As our surfaces are not intersecting, we know that the minimum value is n-1.</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B650E77-B8EB-4A24-9710-7786F6A65537}"/>
              </a:ext>
            </a:extLst>
          </p:cNvPr>
          <p:cNvSpPr txBox="1">
            <a:spLocks noGrp="1"/>
          </p:cNvSpPr>
          <p:nvPr>
            <p:ph type="sldNum" sz="quarter" idx="5"/>
          </p:nvPr>
        </p:nvSpPr>
        <p:spPr>
          <a:ln/>
        </p:spPr>
        <p:txBody>
          <a:bodyPr lIns="0" tIns="0" rIns="0" bIns="0" anchor="b" anchorCtr="0">
            <a:noAutofit/>
          </a:bodyPr>
          <a:lstStyle/>
          <a:p>
            <a:pPr lvl="0"/>
            <a:fld id="{2396F914-ABAA-4EB6-A349-973CFC242916}" type="slidenum">
              <a:t>25</a:t>
            </a:fld>
            <a:endParaRPr lang="en-GB"/>
          </a:p>
        </p:txBody>
      </p:sp>
      <p:sp>
        <p:nvSpPr>
          <p:cNvPr id="2" name="Slide Image Placeholder 1">
            <a:extLst>
              <a:ext uri="{FF2B5EF4-FFF2-40B4-BE49-F238E27FC236}">
                <a16:creationId xmlns:a16="http://schemas.microsoft.com/office/drawing/2014/main" id="{ADAF2C72-5AF9-47B6-B9A6-E06AD198200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91B770C5-8C93-4FEA-9389-C7DF1A4A0256}"/>
              </a:ext>
            </a:extLst>
          </p:cNvPr>
          <p:cNvSpPr txBox="1">
            <a:spLocks noGrp="1"/>
          </p:cNvSpPr>
          <p:nvPr>
            <p:ph type="body" sz="quarter" idx="1"/>
          </p:nvPr>
        </p:nvSpPr>
        <p:spPr/>
        <p:txBody>
          <a:bodyPr/>
          <a:lstStyle/>
          <a:p>
            <a:r>
              <a:rPr lang="en-GB" dirty="0"/>
              <a:t>This shows that finding a point pi on a surface is strictly equivalent to an optimization problem where we try to minimize the cardinality of the slack vector ci.</a:t>
            </a:r>
            <a:br>
              <a:rPr lang="en-GB" dirty="0"/>
            </a:br>
            <a:r>
              <a:rPr lang="en-GB" dirty="0"/>
              <a:t>At the minimum one of the </a:t>
            </a:r>
            <a:r>
              <a:rPr lang="en-GB" dirty="0" err="1"/>
              <a:t>cij</a:t>
            </a:r>
            <a:r>
              <a:rPr lang="en-GB" dirty="0"/>
              <a:t> is equal to 0, thus pi belongs to a surface.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50785DE-B817-4150-90F9-121D883DEBB9}"/>
              </a:ext>
            </a:extLst>
          </p:cNvPr>
          <p:cNvSpPr txBox="1">
            <a:spLocks noGrp="1"/>
          </p:cNvSpPr>
          <p:nvPr>
            <p:ph type="sldNum" sz="quarter" idx="5"/>
          </p:nvPr>
        </p:nvSpPr>
        <p:spPr>
          <a:ln/>
        </p:spPr>
        <p:txBody>
          <a:bodyPr lIns="0" tIns="0" rIns="0" bIns="0" anchor="b" anchorCtr="0">
            <a:noAutofit/>
          </a:bodyPr>
          <a:lstStyle/>
          <a:p>
            <a:pPr lvl="0"/>
            <a:fld id="{9E592233-3DDD-463C-B082-C800D1C900D2}" type="slidenum">
              <a:t>26</a:t>
            </a:fld>
            <a:endParaRPr lang="en-GB"/>
          </a:p>
        </p:txBody>
      </p:sp>
      <p:sp>
        <p:nvSpPr>
          <p:cNvPr id="2" name="Slide Image Placeholder 1">
            <a:extLst>
              <a:ext uri="{FF2B5EF4-FFF2-40B4-BE49-F238E27FC236}">
                <a16:creationId xmlns:a16="http://schemas.microsoft.com/office/drawing/2014/main" id="{879BBB68-4CBF-4E93-9272-86CEF3109B7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29EDC39-A460-4D1E-8E36-6F32BFD7FF87}"/>
              </a:ext>
            </a:extLst>
          </p:cNvPr>
          <p:cNvSpPr txBox="1">
            <a:spLocks noGrp="1"/>
          </p:cNvSpPr>
          <p:nvPr>
            <p:ph type="body" sz="quarter" idx="1"/>
          </p:nvPr>
        </p:nvSpPr>
        <p:spPr/>
        <p:txBody>
          <a:bodyPr/>
          <a:lstStyle/>
          <a:p>
            <a:r>
              <a:rPr lang="en-GB" dirty="0"/>
              <a:t>We can thus reformulate our original problem  and remove completely the or constraint.</a:t>
            </a:r>
          </a:p>
          <a:p>
            <a:r>
              <a:rPr lang="en-GB" dirty="0"/>
              <a:t>We traded the feasibility problem for a strictly equivalent minimization problem.</a:t>
            </a:r>
          </a:p>
          <a:p>
            <a:r>
              <a:rPr lang="en-GB" dirty="0"/>
              <a:t>Still, minimizing the cardinality of a vector is in fact also a mixed integer optimization.</a:t>
            </a:r>
          </a:p>
          <a:p>
            <a:r>
              <a:rPr lang="en-GB" dirty="0"/>
              <a:t>So it seems that we have not progressed that much!</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F25D95-EB68-4FD8-BC5B-25B6012D9036}"/>
              </a:ext>
            </a:extLst>
          </p:cNvPr>
          <p:cNvSpPr txBox="1">
            <a:spLocks noGrp="1"/>
          </p:cNvSpPr>
          <p:nvPr>
            <p:ph type="sldNum" sz="quarter" idx="5"/>
          </p:nvPr>
        </p:nvSpPr>
        <p:spPr>
          <a:ln/>
        </p:spPr>
        <p:txBody>
          <a:bodyPr lIns="0" tIns="0" rIns="0" bIns="0" anchor="b" anchorCtr="0">
            <a:noAutofit/>
          </a:bodyPr>
          <a:lstStyle/>
          <a:p>
            <a:pPr lvl="0"/>
            <a:fld id="{EB86F225-B275-4C3C-BA46-FC1D882C7B68}" type="slidenum">
              <a:t>27</a:t>
            </a:fld>
            <a:endParaRPr lang="en-GB"/>
          </a:p>
        </p:txBody>
      </p:sp>
      <p:sp>
        <p:nvSpPr>
          <p:cNvPr id="2" name="Slide Image Placeholder 1">
            <a:extLst>
              <a:ext uri="{FF2B5EF4-FFF2-40B4-BE49-F238E27FC236}">
                <a16:creationId xmlns:a16="http://schemas.microsoft.com/office/drawing/2014/main" id="{A5D2277B-D170-4C19-A4E6-B6BDD9BC4DDD}"/>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46635E5-C4E4-40A3-BFF2-584E1967D3C9}"/>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318B9EE-F3C3-4B51-BB6F-0CAEBBE36260}"/>
              </a:ext>
            </a:extLst>
          </p:cNvPr>
          <p:cNvSpPr txBox="1">
            <a:spLocks noGrp="1"/>
          </p:cNvSpPr>
          <p:nvPr>
            <p:ph type="sldNum" sz="quarter" idx="5"/>
          </p:nvPr>
        </p:nvSpPr>
        <p:spPr>
          <a:ln/>
        </p:spPr>
        <p:txBody>
          <a:bodyPr lIns="0" tIns="0" rIns="0" bIns="0" anchor="b" anchorCtr="0">
            <a:noAutofit/>
          </a:bodyPr>
          <a:lstStyle/>
          <a:p>
            <a:pPr lvl="0"/>
            <a:fld id="{C0450F7A-E3A3-4FAF-91B3-FF743A71627F}" type="slidenum">
              <a:t>28</a:t>
            </a:fld>
            <a:endParaRPr lang="en-GB"/>
          </a:p>
        </p:txBody>
      </p:sp>
      <p:sp>
        <p:nvSpPr>
          <p:cNvPr id="2" name="Slide Image Placeholder 1">
            <a:extLst>
              <a:ext uri="{FF2B5EF4-FFF2-40B4-BE49-F238E27FC236}">
                <a16:creationId xmlns:a16="http://schemas.microsoft.com/office/drawing/2014/main" id="{97A82EBC-70F8-453E-A740-D06770D2AF8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19D2CD-AD38-4117-8FC8-E4901580EE73}"/>
              </a:ext>
            </a:extLst>
          </p:cNvPr>
          <p:cNvSpPr txBox="1">
            <a:spLocks noGrp="1"/>
          </p:cNvSpPr>
          <p:nvPr>
            <p:ph type="body" sz="quarter" idx="1"/>
          </p:nvPr>
        </p:nvSpPr>
        <p:spPr/>
        <p:txBody>
          <a:bodyPr/>
          <a:lstStyle/>
          <a:p>
            <a:r>
              <a:rPr lang="en-GB" dirty="0"/>
              <a:t>Fortunately, it is well known that the cardinality minimization problem can be well approximated by a l1 norm minimization problem.</a:t>
            </a:r>
            <a:br>
              <a:rPr lang="en-GB" dirty="0"/>
            </a:br>
            <a:r>
              <a:rPr lang="en-GB" dirty="0"/>
              <a:t>The l1 norm minimization induces sparsity which means that we can hope that some entries of the ci vectors will be 0 at the end of the optimisation.</a:t>
            </a:r>
          </a:p>
          <a:p>
            <a:endParaRPr lang="en-GB" dirty="0"/>
          </a:p>
          <a:p>
            <a:r>
              <a:rPr lang="en-GB" dirty="0"/>
              <a:t>This allows us to reformulate a combinatorial mixed integer problem into a standard linear program.</a:t>
            </a:r>
          </a:p>
          <a:p>
            <a:br>
              <a:rPr lang="en-GB" dirty="0"/>
            </a:br>
            <a:r>
              <a:rPr lang="en-GB" dirty="0"/>
              <a:t>Unfortunately we have no guarantees of convergence.  Please refer to the paper for a discussion on the handling of those cases.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4CE3045-CB27-4D95-AFBC-B3B66B6BA428}"/>
              </a:ext>
            </a:extLst>
          </p:cNvPr>
          <p:cNvSpPr txBox="1">
            <a:spLocks noGrp="1"/>
          </p:cNvSpPr>
          <p:nvPr>
            <p:ph type="sldNum" sz="quarter" idx="5"/>
          </p:nvPr>
        </p:nvSpPr>
        <p:spPr>
          <a:ln/>
        </p:spPr>
        <p:txBody>
          <a:bodyPr lIns="0" tIns="0" rIns="0" bIns="0" anchor="b" anchorCtr="0">
            <a:noAutofit/>
          </a:bodyPr>
          <a:lstStyle/>
          <a:p>
            <a:pPr lvl="0"/>
            <a:fld id="{A85362D9-C97F-44B6-A683-24A167B2A834}" type="slidenum">
              <a:t>29</a:t>
            </a:fld>
            <a:endParaRPr lang="en-GB"/>
          </a:p>
        </p:txBody>
      </p:sp>
      <p:sp>
        <p:nvSpPr>
          <p:cNvPr id="2" name="Slide Image Placeholder 1">
            <a:extLst>
              <a:ext uri="{FF2B5EF4-FFF2-40B4-BE49-F238E27FC236}">
                <a16:creationId xmlns:a16="http://schemas.microsoft.com/office/drawing/2014/main" id="{F00926E3-A418-4320-9FA8-9AF54344806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33D08CE-8C65-44E2-9A10-C24ADB8FEBBE}"/>
              </a:ext>
            </a:extLst>
          </p:cNvPr>
          <p:cNvSpPr txBox="1">
            <a:spLocks noGrp="1"/>
          </p:cNvSpPr>
          <p:nvPr>
            <p:ph type="body" sz="quarter" idx="1"/>
          </p:nvPr>
        </p:nvSpPr>
        <p:spPr/>
        <p:txBody>
          <a:bodyPr/>
          <a:lstStyle/>
          <a:p>
            <a:r>
              <a:rPr lang="en-GB" dirty="0"/>
              <a:t>The main advantage of the approximation is computational efficiency. Our method 100 times faster than the mixed integer formulation in the most </a:t>
            </a:r>
            <a:r>
              <a:rPr lang="en-GB" dirty="0" err="1"/>
              <a:t>favorable</a:t>
            </a:r>
            <a:r>
              <a:rPr lang="en-GB" dirty="0"/>
              <a:t> cases when considering</a:t>
            </a:r>
            <a:br>
              <a:rPr lang="en-GB" dirty="0"/>
            </a:br>
            <a:r>
              <a:rPr lang="en-GB" dirty="0"/>
              <a:t>an additional objective function</a:t>
            </a:r>
          </a:p>
          <a:p>
            <a:endParaRPr lang="en-GB" dirty="0"/>
          </a:p>
          <a:p>
            <a:r>
              <a:rPr lang="en-GB" dirty="0"/>
              <a:t>However the drawback is that the relaxation can converge to unfeasible solutions, and handling those cases can reduce the computational advantage. </a:t>
            </a:r>
            <a:br>
              <a:rPr lang="en-GB" dirty="0"/>
            </a:br>
            <a:r>
              <a:rPr lang="en-GB" dirty="0"/>
              <a:t>Further research is needed to deeply understand the cases where sl1m is advantageous over MIP.</a:t>
            </a:r>
          </a:p>
          <a:p>
            <a:endParaRPr lang="en-GB" dirty="0"/>
          </a:p>
          <a:p>
            <a:endParaRPr lang="en-GB"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4CE3045-CB27-4D95-AFBC-B3B66B6BA428}"/>
              </a:ext>
            </a:extLst>
          </p:cNvPr>
          <p:cNvSpPr txBox="1">
            <a:spLocks noGrp="1"/>
          </p:cNvSpPr>
          <p:nvPr>
            <p:ph type="sldNum" sz="quarter" idx="5"/>
          </p:nvPr>
        </p:nvSpPr>
        <p:spPr>
          <a:ln/>
        </p:spPr>
        <p:txBody>
          <a:bodyPr lIns="0" tIns="0" rIns="0" bIns="0" anchor="b" anchorCtr="0">
            <a:noAutofit/>
          </a:bodyPr>
          <a:lstStyle/>
          <a:p>
            <a:pPr lvl="0"/>
            <a:fld id="{A85362D9-C97F-44B6-A683-24A167B2A834}" type="slidenum">
              <a:t>30</a:t>
            </a:fld>
            <a:endParaRPr lang="en-GB"/>
          </a:p>
        </p:txBody>
      </p:sp>
      <p:sp>
        <p:nvSpPr>
          <p:cNvPr id="2" name="Slide Image Placeholder 1">
            <a:extLst>
              <a:ext uri="{FF2B5EF4-FFF2-40B4-BE49-F238E27FC236}">
                <a16:creationId xmlns:a16="http://schemas.microsoft.com/office/drawing/2014/main" id="{F00926E3-A418-4320-9FA8-9AF54344806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33D08CE-8C65-44E2-9A10-C24ADB8FEBBE}"/>
              </a:ext>
            </a:extLst>
          </p:cNvPr>
          <p:cNvSpPr txBox="1">
            <a:spLocks noGrp="1"/>
          </p:cNvSpPr>
          <p:nvPr>
            <p:ph type="body" sz="quarter" idx="1"/>
          </p:nvPr>
        </p:nvSpPr>
        <p:spPr/>
        <p:txBody>
          <a:bodyPr/>
          <a:lstStyle/>
          <a:p>
            <a:r>
              <a:rPr lang="en-GB" dirty="0"/>
              <a:t>Another important point the question of feasibility versus optimality.</a:t>
            </a:r>
          </a:p>
          <a:p>
            <a:endParaRPr lang="en-GB" dirty="0"/>
          </a:p>
          <a:p>
            <a:r>
              <a:rPr lang="en-GB" dirty="0"/>
              <a:t>Rather than simply finding a contact plan that solves our problem, we may be interested in choosing a plan that will minimize a given cost functional.</a:t>
            </a:r>
          </a:p>
          <a:p>
            <a:endParaRPr lang="en-GB" dirty="0"/>
          </a:p>
          <a:p>
            <a:r>
              <a:rPr lang="en-GB" dirty="0"/>
              <a:t>In the sl1m formulation, this cost will be added to the l1 norm minimization cost, meaning that the optimum of the relaxed problem is unlikely to be the optimum of the original problem.</a:t>
            </a:r>
            <a:br>
              <a:rPr lang="en-GB" dirty="0"/>
            </a:br>
            <a:r>
              <a:rPr lang="en-GB" dirty="0"/>
              <a:t>Our early results indicate however that solving he feasibility problem before computing an optimal motion once the contact surfaces have been selected gives good empirical results.</a:t>
            </a:r>
          </a:p>
          <a:p>
            <a:r>
              <a:rPr lang="en-GB" dirty="0"/>
              <a:t>Here again further research will determine whether the theoretical problem is also a practical one.</a:t>
            </a:r>
          </a:p>
          <a:p>
            <a:endParaRPr lang="en-GB" dirty="0"/>
          </a:p>
          <a:p>
            <a:r>
              <a:rPr lang="en-GB" dirty="0"/>
              <a:t>Conversely, Investigating the performances of the mixed integer program formulation when only solving feasibility and not optimizing a cost is another interesting direction of research.</a:t>
            </a:r>
          </a:p>
        </p:txBody>
      </p:sp>
    </p:spTree>
    <p:extLst>
      <p:ext uri="{BB962C8B-B14F-4D97-AF65-F5344CB8AC3E}">
        <p14:creationId xmlns:p14="http://schemas.microsoft.com/office/powerpoint/2010/main" val="2298559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4CCA829-B186-4A66-92A5-2A9A54A4AC4D}"/>
              </a:ext>
            </a:extLst>
          </p:cNvPr>
          <p:cNvSpPr txBox="1">
            <a:spLocks noGrp="1"/>
          </p:cNvSpPr>
          <p:nvPr>
            <p:ph type="sldNum" sz="quarter" idx="5"/>
          </p:nvPr>
        </p:nvSpPr>
        <p:spPr>
          <a:ln/>
        </p:spPr>
        <p:txBody>
          <a:bodyPr lIns="0" tIns="0" rIns="0" bIns="0" anchor="b" anchorCtr="0">
            <a:noAutofit/>
          </a:bodyPr>
          <a:lstStyle/>
          <a:p>
            <a:pPr lvl="0"/>
            <a:fld id="{86A788B4-54E7-4AA7-872D-DA0774FE0C03}" type="slidenum">
              <a:t>31</a:t>
            </a:fld>
            <a:endParaRPr lang="en-GB"/>
          </a:p>
        </p:txBody>
      </p:sp>
      <p:sp>
        <p:nvSpPr>
          <p:cNvPr id="2" name="Slide Image Placeholder 1">
            <a:extLst>
              <a:ext uri="{FF2B5EF4-FFF2-40B4-BE49-F238E27FC236}">
                <a16:creationId xmlns:a16="http://schemas.microsoft.com/office/drawing/2014/main" id="{9D1C2769-F077-4FE0-896D-FD458963411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856A05F-8835-4999-BF92-2D93E8546353}"/>
              </a:ext>
            </a:extLst>
          </p:cNvPr>
          <p:cNvSpPr txBox="1">
            <a:spLocks noGrp="1"/>
          </p:cNvSpPr>
          <p:nvPr>
            <p:ph type="body" sz="quarter" idx="1"/>
          </p:nvPr>
        </p:nvSpPr>
        <p:spPr/>
        <p:txBody>
          <a:bodyPr/>
          <a:lstStyle/>
          <a:p>
            <a:r>
              <a:rPr lang="en-GB" dirty="0"/>
              <a:t>That s about all I have to say in 10 minutes. Please consult my website stevetonneau.fr for the paper, video and source code. I will be very happy to take questions during ICRA or at any other time by email.</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97AA04F-47D3-49FB-B0A1-8480515A3260}"/>
              </a:ext>
            </a:extLst>
          </p:cNvPr>
          <p:cNvSpPr txBox="1">
            <a:spLocks noGrp="1"/>
          </p:cNvSpPr>
          <p:nvPr>
            <p:ph type="sldNum" sz="quarter" idx="5"/>
          </p:nvPr>
        </p:nvSpPr>
        <p:spPr>
          <a:ln/>
        </p:spPr>
        <p:txBody>
          <a:bodyPr lIns="0" tIns="0" rIns="0" bIns="0" anchor="b" anchorCtr="0">
            <a:noAutofit/>
          </a:bodyPr>
          <a:lstStyle/>
          <a:p>
            <a:pPr lvl="0"/>
            <a:fld id="{0686F654-2EF7-49D2-B84C-0DDA27E9C365}" type="slidenum">
              <a:t>32</a:t>
            </a:fld>
            <a:endParaRPr lang="en-GB"/>
          </a:p>
        </p:txBody>
      </p:sp>
      <p:sp>
        <p:nvSpPr>
          <p:cNvPr id="2" name="Slide Image Placeholder 1">
            <a:extLst>
              <a:ext uri="{FF2B5EF4-FFF2-40B4-BE49-F238E27FC236}">
                <a16:creationId xmlns:a16="http://schemas.microsoft.com/office/drawing/2014/main" id="{B54D1466-819E-424F-9120-3822181CBA2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9FDB1A7-D0E2-4434-938F-DBC15CF8CDFB}"/>
              </a:ext>
            </a:extLst>
          </p:cNvPr>
          <p:cNvSpPr txBox="1">
            <a:spLocks noGrp="1"/>
          </p:cNvSpPr>
          <p:nvPr>
            <p:ph type="body" sz="quarter" idx="1"/>
          </p:nvPr>
        </p:nvSpPr>
        <p:spPr/>
        <p:txBody>
          <a:bodyPr/>
          <a:lstStyle/>
          <a:p>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5A7964-2645-4450-B69B-56D2075E5CBA}"/>
              </a:ext>
            </a:extLst>
          </p:cNvPr>
          <p:cNvSpPr txBox="1">
            <a:spLocks noGrp="1"/>
          </p:cNvSpPr>
          <p:nvPr>
            <p:ph type="sldNum" sz="quarter" idx="5"/>
          </p:nvPr>
        </p:nvSpPr>
        <p:spPr>
          <a:ln/>
        </p:spPr>
        <p:txBody>
          <a:bodyPr lIns="0" tIns="0" rIns="0" bIns="0" anchor="b" anchorCtr="0">
            <a:noAutofit/>
          </a:bodyPr>
          <a:lstStyle/>
          <a:p>
            <a:pPr lvl="0"/>
            <a:fld id="{9227D2E3-9508-4FD3-8BD8-8E161200CE2D}" type="slidenum">
              <a:t>33</a:t>
            </a:fld>
            <a:endParaRPr lang="en-GB"/>
          </a:p>
        </p:txBody>
      </p:sp>
      <p:sp>
        <p:nvSpPr>
          <p:cNvPr id="2" name="Slide Image Placeholder 1">
            <a:extLst>
              <a:ext uri="{FF2B5EF4-FFF2-40B4-BE49-F238E27FC236}">
                <a16:creationId xmlns:a16="http://schemas.microsoft.com/office/drawing/2014/main" id="{21DF142C-BA47-4751-99D6-6B63175603CF}"/>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879E481-711F-480F-AA9E-6E8061EAA936}"/>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8235C32-3BE5-4C7E-9522-B093B8EDC8FE}"/>
              </a:ext>
            </a:extLst>
          </p:cNvPr>
          <p:cNvSpPr txBox="1">
            <a:spLocks noGrp="1"/>
          </p:cNvSpPr>
          <p:nvPr>
            <p:ph type="sldNum" sz="quarter" idx="5"/>
          </p:nvPr>
        </p:nvSpPr>
        <p:spPr>
          <a:ln/>
        </p:spPr>
        <p:txBody>
          <a:bodyPr lIns="0" tIns="0" rIns="0" bIns="0" anchor="b" anchorCtr="0">
            <a:noAutofit/>
          </a:bodyPr>
          <a:lstStyle/>
          <a:p>
            <a:pPr lvl="0"/>
            <a:fld id="{FD249614-FC17-4AE0-B3DF-ECE0AB73CAAA}" type="slidenum">
              <a:t>34</a:t>
            </a:fld>
            <a:endParaRPr lang="en-GB"/>
          </a:p>
        </p:txBody>
      </p:sp>
      <p:sp>
        <p:nvSpPr>
          <p:cNvPr id="2" name="Slide Image Placeholder 1">
            <a:extLst>
              <a:ext uri="{FF2B5EF4-FFF2-40B4-BE49-F238E27FC236}">
                <a16:creationId xmlns:a16="http://schemas.microsoft.com/office/drawing/2014/main" id="{2D7864B7-C3E1-47E7-89E2-293F9AA6E05C}"/>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235A9D07-4EB0-4B25-93B4-280B3AEA485E}"/>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9B9CD47-9586-4E81-BAB5-C5C73A184171}"/>
              </a:ext>
            </a:extLst>
          </p:cNvPr>
          <p:cNvSpPr txBox="1">
            <a:spLocks noGrp="1"/>
          </p:cNvSpPr>
          <p:nvPr>
            <p:ph type="sldNum" sz="quarter" idx="5"/>
          </p:nvPr>
        </p:nvSpPr>
        <p:spPr>
          <a:ln/>
        </p:spPr>
        <p:txBody>
          <a:bodyPr lIns="0" tIns="0" rIns="0" bIns="0" anchor="b" anchorCtr="0">
            <a:noAutofit/>
          </a:bodyPr>
          <a:lstStyle/>
          <a:p>
            <a:pPr lvl="0"/>
            <a:fld id="{910C4035-B047-4CB0-8FC4-5B1C47C4F240}" type="slidenum">
              <a:t>35</a:t>
            </a:fld>
            <a:endParaRPr lang="en-GB"/>
          </a:p>
        </p:txBody>
      </p:sp>
      <p:sp>
        <p:nvSpPr>
          <p:cNvPr id="2" name="Slide Image Placeholder 1">
            <a:extLst>
              <a:ext uri="{FF2B5EF4-FFF2-40B4-BE49-F238E27FC236}">
                <a16:creationId xmlns:a16="http://schemas.microsoft.com/office/drawing/2014/main" id="{517F187D-813A-438D-A6FB-8A37C709C19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40F8BB5-341C-4CD7-ADD0-D1F54C55A8D1}"/>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C0DABA5-9FFA-4E05-A58F-A070699A887B}"/>
              </a:ext>
            </a:extLst>
          </p:cNvPr>
          <p:cNvSpPr txBox="1">
            <a:spLocks noGrp="1"/>
          </p:cNvSpPr>
          <p:nvPr>
            <p:ph type="sldNum" sz="quarter" idx="5"/>
          </p:nvPr>
        </p:nvSpPr>
        <p:spPr>
          <a:ln/>
        </p:spPr>
        <p:txBody>
          <a:bodyPr lIns="0" tIns="0" rIns="0" bIns="0" anchor="b" anchorCtr="0">
            <a:noAutofit/>
          </a:bodyPr>
          <a:lstStyle/>
          <a:p>
            <a:pPr lvl="0"/>
            <a:fld id="{02190925-3F15-4F14-8DD4-314F796EE020}" type="slidenum">
              <a:t>36</a:t>
            </a:fld>
            <a:endParaRPr lang="en-GB"/>
          </a:p>
        </p:txBody>
      </p:sp>
      <p:sp>
        <p:nvSpPr>
          <p:cNvPr id="2" name="Slide Image Placeholder 1">
            <a:extLst>
              <a:ext uri="{FF2B5EF4-FFF2-40B4-BE49-F238E27FC236}">
                <a16:creationId xmlns:a16="http://schemas.microsoft.com/office/drawing/2014/main" id="{D73CA9ED-3014-4F49-91A6-AB613C5326B4}"/>
              </a:ext>
            </a:extLst>
          </p:cNvPr>
          <p:cNvSpPr>
            <a:spLocks noGrp="1" noRot="1" noChangeAspect="1" noResize="1"/>
          </p:cNvSpPr>
          <p:nvPr>
            <p:ph type="sldImg"/>
          </p:nvPr>
        </p:nvSpPr>
        <p:spPr>
          <a:xfrm>
            <a:off x="216360" y="812520"/>
            <a:ext cx="7126920" cy="4008959"/>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674261B3-E545-4503-BE72-5C6875EDC0BA}"/>
              </a:ext>
            </a:extLst>
          </p:cNvPr>
          <p:cNvSpPr txBox="1">
            <a:spLocks noGrp="1"/>
          </p:cNvSpPr>
          <p:nvPr>
            <p:ph type="body" sz="quarter" idx="1"/>
          </p:nvPr>
        </p:nvSpPr>
        <p:spPr/>
        <p:txBody>
          <a:bodyPr>
            <a:spAutoFit/>
          </a:bodyPr>
          <a:lstStyle/>
          <a:p>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F801DA9-4941-4D12-BCF6-450AD27F10D5}"/>
              </a:ext>
            </a:extLst>
          </p:cNvPr>
          <p:cNvSpPr txBox="1">
            <a:spLocks noGrp="1"/>
          </p:cNvSpPr>
          <p:nvPr>
            <p:ph type="sldNum" sz="quarter" idx="5"/>
          </p:nvPr>
        </p:nvSpPr>
        <p:spPr>
          <a:ln/>
        </p:spPr>
        <p:txBody>
          <a:bodyPr lIns="0" tIns="0" rIns="0" bIns="0" anchor="b" anchorCtr="0">
            <a:noAutofit/>
          </a:bodyPr>
          <a:lstStyle/>
          <a:p>
            <a:pPr lvl="0"/>
            <a:fld id="{DCA4953A-DC3E-4336-983E-69A929986861}" type="slidenum">
              <a:t>37</a:t>
            </a:fld>
            <a:endParaRPr lang="en-GB"/>
          </a:p>
        </p:txBody>
      </p:sp>
      <p:sp>
        <p:nvSpPr>
          <p:cNvPr id="2" name="Slide Image Placeholder 1">
            <a:extLst>
              <a:ext uri="{FF2B5EF4-FFF2-40B4-BE49-F238E27FC236}">
                <a16:creationId xmlns:a16="http://schemas.microsoft.com/office/drawing/2014/main" id="{137235D2-6E13-45A2-AF5C-6127B81F45D5}"/>
              </a:ext>
            </a:extLst>
          </p:cNvPr>
          <p:cNvSpPr>
            <a:spLocks noGrp="1" noRot="1" noChangeAspect="1" noResize="1"/>
          </p:cNvSpPr>
          <p:nvPr>
            <p:ph type="sldImg"/>
          </p:nvPr>
        </p:nvSpPr>
        <p:spPr>
          <a:xfrm>
            <a:off x="216360" y="812520"/>
            <a:ext cx="7126920" cy="4008959"/>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08363797-1C5C-4FBE-AEC7-F15465C9A208}"/>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9F36789-0FB6-4AC8-B20B-684F462DA20A}"/>
              </a:ext>
            </a:extLst>
          </p:cNvPr>
          <p:cNvSpPr txBox="1">
            <a:spLocks noGrp="1"/>
          </p:cNvSpPr>
          <p:nvPr>
            <p:ph type="sldNum" sz="quarter" idx="5"/>
          </p:nvPr>
        </p:nvSpPr>
        <p:spPr>
          <a:ln/>
        </p:spPr>
        <p:txBody>
          <a:bodyPr lIns="0" tIns="0" rIns="0" bIns="0" anchor="b" anchorCtr="0">
            <a:noAutofit/>
          </a:bodyPr>
          <a:lstStyle/>
          <a:p>
            <a:pPr lvl="0"/>
            <a:fld id="{526ABE4F-C9FE-42B5-BB3C-EA4DFC93D5F5}" type="slidenum">
              <a:t>38</a:t>
            </a:fld>
            <a:endParaRPr lang="en-GB"/>
          </a:p>
        </p:txBody>
      </p:sp>
      <p:sp>
        <p:nvSpPr>
          <p:cNvPr id="2" name="Slide Image Placeholder 1">
            <a:extLst>
              <a:ext uri="{FF2B5EF4-FFF2-40B4-BE49-F238E27FC236}">
                <a16:creationId xmlns:a16="http://schemas.microsoft.com/office/drawing/2014/main" id="{E58771FE-8344-4102-B3F0-0897E61D07ED}"/>
              </a:ext>
            </a:extLst>
          </p:cNvPr>
          <p:cNvSpPr>
            <a:spLocks noGrp="1" noRot="1" noChangeAspect="1" noResize="1"/>
          </p:cNvSpPr>
          <p:nvPr>
            <p:ph type="sldImg"/>
          </p:nvPr>
        </p:nvSpPr>
        <p:spPr>
          <a:xfrm>
            <a:off x="216360" y="812520"/>
            <a:ext cx="7126920" cy="4008959"/>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9F99232-85CF-4F57-83BB-8713844188E8}"/>
              </a:ext>
            </a:extLst>
          </p:cNvPr>
          <p:cNvSpPr txBox="1">
            <a:spLocks noGrp="1"/>
          </p:cNvSpPr>
          <p:nvPr>
            <p:ph type="body" sz="quarter" idx="1"/>
          </p:nvPr>
        </p:nvSpPr>
        <p:spPr/>
        <p:txBody>
          <a:bodyPr>
            <a:spAutoFit/>
          </a:bodyPr>
          <a:lstStyle/>
          <a:p>
            <a:endParaRPr lang="en-GB"/>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B336637-7678-46B8-848B-137315B15ABA}"/>
              </a:ext>
            </a:extLst>
          </p:cNvPr>
          <p:cNvSpPr txBox="1">
            <a:spLocks noGrp="1"/>
          </p:cNvSpPr>
          <p:nvPr>
            <p:ph type="sldNum" sz="quarter" idx="5"/>
          </p:nvPr>
        </p:nvSpPr>
        <p:spPr>
          <a:ln/>
        </p:spPr>
        <p:txBody>
          <a:bodyPr lIns="0" tIns="0" rIns="0" bIns="0" anchor="b" anchorCtr="0">
            <a:noAutofit/>
          </a:bodyPr>
          <a:lstStyle/>
          <a:p>
            <a:pPr lvl="0"/>
            <a:fld id="{71809F19-4400-4F93-9822-656C691C61FF}" type="slidenum">
              <a:t>39</a:t>
            </a:fld>
            <a:endParaRPr lang="en-GB"/>
          </a:p>
        </p:txBody>
      </p:sp>
      <p:sp>
        <p:nvSpPr>
          <p:cNvPr id="2" name="Slide Image Placeholder 1">
            <a:extLst>
              <a:ext uri="{FF2B5EF4-FFF2-40B4-BE49-F238E27FC236}">
                <a16:creationId xmlns:a16="http://schemas.microsoft.com/office/drawing/2014/main" id="{E31B8F3F-A5A2-42F2-963C-832C610ADAE6}"/>
              </a:ext>
            </a:extLst>
          </p:cNvPr>
          <p:cNvSpPr>
            <a:spLocks noGrp="1" noRot="1" noChangeAspect="1" noResize="1"/>
          </p:cNvSpPr>
          <p:nvPr>
            <p:ph type="sldImg"/>
          </p:nvPr>
        </p:nvSpPr>
        <p:spPr>
          <a:xfrm>
            <a:off x="216360" y="812520"/>
            <a:ext cx="7126920" cy="4008959"/>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3B2378E-664F-49E0-8FEC-6F90FEFA2F0E}"/>
              </a:ext>
            </a:extLst>
          </p:cNvPr>
          <p:cNvSpPr txBox="1">
            <a:spLocks noGrp="1"/>
          </p:cNvSpPr>
          <p:nvPr>
            <p:ph type="body" sz="quarter" idx="1"/>
          </p:nvPr>
        </p:nvSpPr>
        <p:spPr/>
        <p:txBody>
          <a:bodyPr>
            <a:spAutoFit/>
          </a:bodyPr>
          <a:lstStyle/>
          <a:p>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70A0DE1-2BF4-4026-8732-2A5AD5FF1B2D}"/>
              </a:ext>
            </a:extLst>
          </p:cNvPr>
          <p:cNvSpPr txBox="1">
            <a:spLocks noGrp="1"/>
          </p:cNvSpPr>
          <p:nvPr>
            <p:ph type="sldNum" sz="quarter" idx="5"/>
          </p:nvPr>
        </p:nvSpPr>
        <p:spPr>
          <a:ln/>
        </p:spPr>
        <p:txBody>
          <a:bodyPr lIns="0" tIns="0" rIns="0" bIns="0" anchor="b" anchorCtr="0">
            <a:noAutofit/>
          </a:bodyPr>
          <a:lstStyle/>
          <a:p>
            <a:pPr lvl="0"/>
            <a:fld id="{0C83A24E-ECC3-4347-89D0-2CFF81829560}" type="slidenum">
              <a:t>40</a:t>
            </a:fld>
            <a:endParaRPr lang="en-GB"/>
          </a:p>
        </p:txBody>
      </p:sp>
      <p:sp>
        <p:nvSpPr>
          <p:cNvPr id="2" name="Slide Image Placeholder 1">
            <a:extLst>
              <a:ext uri="{FF2B5EF4-FFF2-40B4-BE49-F238E27FC236}">
                <a16:creationId xmlns:a16="http://schemas.microsoft.com/office/drawing/2014/main" id="{80E75612-10D2-4324-BBDD-E47F01BD36BD}"/>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52A1E9C-53A2-4447-BC64-CFC9F2F84B04}"/>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F8D9E3E-4B3A-4670-990D-612A96696B89}"/>
              </a:ext>
            </a:extLst>
          </p:cNvPr>
          <p:cNvSpPr txBox="1">
            <a:spLocks noGrp="1"/>
          </p:cNvSpPr>
          <p:nvPr>
            <p:ph type="sldNum" sz="quarter" idx="5"/>
          </p:nvPr>
        </p:nvSpPr>
        <p:spPr>
          <a:ln/>
        </p:spPr>
        <p:txBody>
          <a:bodyPr lIns="0" tIns="0" rIns="0" bIns="0" anchor="b" anchorCtr="0">
            <a:noAutofit/>
          </a:bodyPr>
          <a:lstStyle/>
          <a:p>
            <a:pPr lvl="0"/>
            <a:fld id="{8E8BA75C-D977-4A37-B36B-34B702808E16}" type="slidenum">
              <a:t>41</a:t>
            </a:fld>
            <a:endParaRPr lang="en-GB"/>
          </a:p>
        </p:txBody>
      </p:sp>
      <p:sp>
        <p:nvSpPr>
          <p:cNvPr id="2" name="Slide Image Placeholder 1">
            <a:extLst>
              <a:ext uri="{FF2B5EF4-FFF2-40B4-BE49-F238E27FC236}">
                <a16:creationId xmlns:a16="http://schemas.microsoft.com/office/drawing/2014/main" id="{6420DBB3-B40C-4787-9BB1-661F6B2E5A8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7F21781-1099-4126-8EF3-C952E8EDA268}"/>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115C3A5-8380-4BC7-A329-E0AD99825E09}"/>
              </a:ext>
            </a:extLst>
          </p:cNvPr>
          <p:cNvSpPr txBox="1">
            <a:spLocks noGrp="1"/>
          </p:cNvSpPr>
          <p:nvPr>
            <p:ph type="sldNum" sz="quarter" idx="5"/>
          </p:nvPr>
        </p:nvSpPr>
        <p:spPr>
          <a:ln/>
        </p:spPr>
        <p:txBody>
          <a:bodyPr lIns="0" tIns="0" rIns="0" bIns="0" anchor="b" anchorCtr="0">
            <a:noAutofit/>
          </a:bodyPr>
          <a:lstStyle/>
          <a:p>
            <a:pPr lvl="0"/>
            <a:fld id="{FDFEFD09-2AE0-4399-A6EC-045C169B0934}" type="slidenum">
              <a:t>42</a:t>
            </a:fld>
            <a:endParaRPr lang="en-GB"/>
          </a:p>
        </p:txBody>
      </p:sp>
      <p:sp>
        <p:nvSpPr>
          <p:cNvPr id="2" name="Slide Image Placeholder 1">
            <a:extLst>
              <a:ext uri="{FF2B5EF4-FFF2-40B4-BE49-F238E27FC236}">
                <a16:creationId xmlns:a16="http://schemas.microsoft.com/office/drawing/2014/main" id="{C52D2481-690B-44CF-8278-08B2EA3B20B2}"/>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BFD8D1E5-5D2A-4A38-BBFA-950411B632A0}"/>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66A0939-457A-46DA-B044-DEDA3E5440ED}"/>
              </a:ext>
            </a:extLst>
          </p:cNvPr>
          <p:cNvSpPr txBox="1">
            <a:spLocks noGrp="1"/>
          </p:cNvSpPr>
          <p:nvPr>
            <p:ph type="sldNum" sz="quarter" idx="5"/>
          </p:nvPr>
        </p:nvSpPr>
        <p:spPr>
          <a:ln/>
        </p:spPr>
        <p:txBody>
          <a:bodyPr lIns="0" tIns="0" rIns="0" bIns="0" anchor="b" anchorCtr="0">
            <a:noAutofit/>
          </a:bodyPr>
          <a:lstStyle/>
          <a:p>
            <a:pPr lvl="0"/>
            <a:fld id="{0393F1C2-0261-4768-8CC9-58168AC48C3A}" type="slidenum">
              <a:t>43</a:t>
            </a:fld>
            <a:endParaRPr lang="en-GB"/>
          </a:p>
        </p:txBody>
      </p:sp>
      <p:sp>
        <p:nvSpPr>
          <p:cNvPr id="2" name="Slide Image Placeholder 1">
            <a:extLst>
              <a:ext uri="{FF2B5EF4-FFF2-40B4-BE49-F238E27FC236}">
                <a16:creationId xmlns:a16="http://schemas.microsoft.com/office/drawing/2014/main" id="{FC2CD818-815B-4D27-A4C6-668F43D468FD}"/>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2FEF5DD9-0CCE-46E0-A97B-B840956E00C3}"/>
              </a:ext>
            </a:extLst>
          </p:cNvPr>
          <p:cNvSpPr txBox="1">
            <a:spLocks noGrp="1"/>
          </p:cNvSpPr>
          <p:nvPr>
            <p:ph type="body" sz="quarter"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4ECE-D54D-4A66-9E53-E0AF55607997}"/>
              </a:ext>
            </a:extLst>
          </p:cNvPr>
          <p:cNvSpPr>
            <a:spLocks noGrp="1"/>
          </p:cNvSpPr>
          <p:nvPr>
            <p:ph type="ctrTitle"/>
          </p:nvPr>
        </p:nvSpPr>
        <p:spPr>
          <a:xfrm>
            <a:off x="1260475" y="928688"/>
            <a:ext cx="7559675" cy="1973262"/>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5B3EE5-7715-4473-91AB-F6F7AB58662C}"/>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790299-7D58-4F65-BC95-B3D04F920BCF}"/>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15B0EF82-1B84-4D06-8DFE-40C227DCA386}"/>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C9FDAA27-A63B-4603-8DE6-CED8C2304B59}"/>
              </a:ext>
            </a:extLst>
          </p:cNvPr>
          <p:cNvSpPr>
            <a:spLocks noGrp="1"/>
          </p:cNvSpPr>
          <p:nvPr>
            <p:ph type="sldNum" sz="quarter" idx="12"/>
          </p:nvPr>
        </p:nvSpPr>
        <p:spPr/>
        <p:txBody>
          <a:bodyPr/>
          <a:lstStyle/>
          <a:p>
            <a:pPr lvl="0"/>
            <a:fld id="{2EF91229-A590-4D8F-8CC6-9BC3AF2B31AA}" type="slidenum">
              <a:t>‹#›</a:t>
            </a:fld>
            <a:endParaRPr lang="en-GB"/>
          </a:p>
        </p:txBody>
      </p:sp>
    </p:spTree>
    <p:extLst>
      <p:ext uri="{BB962C8B-B14F-4D97-AF65-F5344CB8AC3E}">
        <p14:creationId xmlns:p14="http://schemas.microsoft.com/office/powerpoint/2010/main" val="2501388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222B-7387-4D84-80B1-CAB97A19D0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21AB00-B855-4AB6-9C2C-7A94A2DC4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512BF4-C19B-40F3-994F-AB7F819D000A}"/>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9B9BC21B-8F31-46E4-87C3-CCE3B139ED42}"/>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9268CEAA-F6BE-444A-8362-29E74EA31B2D}"/>
              </a:ext>
            </a:extLst>
          </p:cNvPr>
          <p:cNvSpPr>
            <a:spLocks noGrp="1"/>
          </p:cNvSpPr>
          <p:nvPr>
            <p:ph type="sldNum" sz="quarter" idx="12"/>
          </p:nvPr>
        </p:nvSpPr>
        <p:spPr/>
        <p:txBody>
          <a:bodyPr/>
          <a:lstStyle/>
          <a:p>
            <a:pPr lvl="0"/>
            <a:fld id="{29C345F7-458D-4EEE-9D72-0E5113CBCB1D}" type="slidenum">
              <a:t>‹#›</a:t>
            </a:fld>
            <a:endParaRPr lang="en-GB"/>
          </a:p>
        </p:txBody>
      </p:sp>
    </p:spTree>
    <p:extLst>
      <p:ext uri="{BB962C8B-B14F-4D97-AF65-F5344CB8AC3E}">
        <p14:creationId xmlns:p14="http://schemas.microsoft.com/office/powerpoint/2010/main" val="352469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C2A27-316B-463E-9AAE-1506727E6465}"/>
              </a:ext>
            </a:extLst>
          </p:cNvPr>
          <p:cNvSpPr>
            <a:spLocks noGrp="1"/>
          </p:cNvSpPr>
          <p:nvPr>
            <p:ph type="title"/>
          </p:nvPr>
        </p:nvSpPr>
        <p:spPr>
          <a:xfrm>
            <a:off x="687388" y="1414463"/>
            <a:ext cx="8694737" cy="23574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0AB8DA-286C-48C6-8029-1809F8021119}"/>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FE45C8-5D74-4502-9829-296998E6D73D}"/>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6D3B3E57-3897-4BC9-AFD8-96B930065D55}"/>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101539A6-F8D7-4861-BB44-36A79F961A4C}"/>
              </a:ext>
            </a:extLst>
          </p:cNvPr>
          <p:cNvSpPr>
            <a:spLocks noGrp="1"/>
          </p:cNvSpPr>
          <p:nvPr>
            <p:ph type="sldNum" sz="quarter" idx="12"/>
          </p:nvPr>
        </p:nvSpPr>
        <p:spPr/>
        <p:txBody>
          <a:bodyPr/>
          <a:lstStyle/>
          <a:p>
            <a:pPr lvl="0"/>
            <a:fld id="{BE00C974-2B6B-44B5-9925-17EF3CEB6C92}" type="slidenum">
              <a:t>‹#›</a:t>
            </a:fld>
            <a:endParaRPr lang="en-GB"/>
          </a:p>
        </p:txBody>
      </p:sp>
    </p:spTree>
    <p:extLst>
      <p:ext uri="{BB962C8B-B14F-4D97-AF65-F5344CB8AC3E}">
        <p14:creationId xmlns:p14="http://schemas.microsoft.com/office/powerpoint/2010/main" val="157055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D09E-D686-4798-98A7-F93C0D57D9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975A26-9E70-4717-82D9-2F77E10448F3}"/>
              </a:ext>
            </a:extLst>
          </p:cNvPr>
          <p:cNvSpPr>
            <a:spLocks noGrp="1"/>
          </p:cNvSpPr>
          <p:nvPr>
            <p:ph sz="half" idx="1"/>
          </p:nvPr>
        </p:nvSpPr>
        <p:spPr>
          <a:xfrm>
            <a:off x="503238" y="1511300"/>
            <a:ext cx="4459287"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8C29CED-B833-492B-9A41-F96D452F1906}"/>
              </a:ext>
            </a:extLst>
          </p:cNvPr>
          <p:cNvSpPr>
            <a:spLocks noGrp="1"/>
          </p:cNvSpPr>
          <p:nvPr>
            <p:ph sz="half" idx="2"/>
          </p:nvPr>
        </p:nvSpPr>
        <p:spPr>
          <a:xfrm>
            <a:off x="5114925" y="1511300"/>
            <a:ext cx="4460875"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0D17B60-D4CD-4ABB-B3F7-8AC5DAB54105}"/>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EB1878F9-2FA0-4CFB-A9DE-A1D762E16A32}"/>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92C2D46E-F060-4876-A695-BDEB5BFAC506}"/>
              </a:ext>
            </a:extLst>
          </p:cNvPr>
          <p:cNvSpPr>
            <a:spLocks noGrp="1"/>
          </p:cNvSpPr>
          <p:nvPr>
            <p:ph type="sldNum" sz="quarter" idx="12"/>
          </p:nvPr>
        </p:nvSpPr>
        <p:spPr/>
        <p:txBody>
          <a:bodyPr/>
          <a:lstStyle/>
          <a:p>
            <a:pPr lvl="0"/>
            <a:fld id="{253C9F3D-42F8-4760-836A-02E21B655EBA}" type="slidenum">
              <a:t>‹#›</a:t>
            </a:fld>
            <a:endParaRPr lang="en-GB"/>
          </a:p>
        </p:txBody>
      </p:sp>
    </p:spTree>
    <p:extLst>
      <p:ext uri="{BB962C8B-B14F-4D97-AF65-F5344CB8AC3E}">
        <p14:creationId xmlns:p14="http://schemas.microsoft.com/office/powerpoint/2010/main" val="2377238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8FF14-7205-4694-BB37-8073278C4465}"/>
              </a:ext>
            </a:extLst>
          </p:cNvPr>
          <p:cNvSpPr>
            <a:spLocks noGrp="1"/>
          </p:cNvSpPr>
          <p:nvPr>
            <p:ph type="title"/>
          </p:nvPr>
        </p:nvSpPr>
        <p:spPr>
          <a:xfrm>
            <a:off x="693738" y="301625"/>
            <a:ext cx="8694737" cy="10969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079363-B804-4A17-9A1E-42EDC4677F06}"/>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08A146-3154-4C32-B6BE-B01294BFC7A9}"/>
              </a:ext>
            </a:extLst>
          </p:cNvPr>
          <p:cNvSpPr>
            <a:spLocks noGrp="1"/>
          </p:cNvSpPr>
          <p:nvPr>
            <p:ph sz="half" idx="2"/>
          </p:nvPr>
        </p:nvSpPr>
        <p:spPr>
          <a:xfrm>
            <a:off x="693738" y="2071688"/>
            <a:ext cx="426561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F327F48-D8D3-42F7-99FD-EC1801385EC1}"/>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7F276B-68BC-4F21-B705-9EC7309EA371}"/>
              </a:ext>
            </a:extLst>
          </p:cNvPr>
          <p:cNvSpPr>
            <a:spLocks noGrp="1"/>
          </p:cNvSpPr>
          <p:nvPr>
            <p:ph sz="quarter" idx="4"/>
          </p:nvPr>
        </p:nvSpPr>
        <p:spPr>
          <a:xfrm>
            <a:off x="5103813" y="2071688"/>
            <a:ext cx="428466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5BF98A1-293A-4CC0-9841-01585111EE36}"/>
              </a:ext>
            </a:extLst>
          </p:cNvPr>
          <p:cNvSpPr>
            <a:spLocks noGrp="1"/>
          </p:cNvSpPr>
          <p:nvPr>
            <p:ph type="dt" sz="half" idx="10"/>
          </p:nvPr>
        </p:nvSpPr>
        <p:spPr/>
        <p:txBody>
          <a:bodyPr/>
          <a:lstStyle/>
          <a:p>
            <a:pPr lvl="0"/>
            <a:endParaRPr lang="en-GB"/>
          </a:p>
        </p:txBody>
      </p:sp>
      <p:sp>
        <p:nvSpPr>
          <p:cNvPr id="8" name="Footer Placeholder 7">
            <a:extLst>
              <a:ext uri="{FF2B5EF4-FFF2-40B4-BE49-F238E27FC236}">
                <a16:creationId xmlns:a16="http://schemas.microsoft.com/office/drawing/2014/main" id="{EC6F460B-BFF7-423B-9F38-68E8D8E0CEC2}"/>
              </a:ext>
            </a:extLst>
          </p:cNvPr>
          <p:cNvSpPr>
            <a:spLocks noGrp="1"/>
          </p:cNvSpPr>
          <p:nvPr>
            <p:ph type="ftr" sz="quarter" idx="11"/>
          </p:nvPr>
        </p:nvSpPr>
        <p:spPr/>
        <p:txBody>
          <a:bodyPr/>
          <a:lstStyle/>
          <a:p>
            <a:pPr lvl="0"/>
            <a:endParaRPr lang="en-GB"/>
          </a:p>
        </p:txBody>
      </p:sp>
      <p:sp>
        <p:nvSpPr>
          <p:cNvPr id="9" name="Slide Number Placeholder 8">
            <a:extLst>
              <a:ext uri="{FF2B5EF4-FFF2-40B4-BE49-F238E27FC236}">
                <a16:creationId xmlns:a16="http://schemas.microsoft.com/office/drawing/2014/main" id="{10EC2FC7-A9BC-476E-908D-13E54091B4A9}"/>
              </a:ext>
            </a:extLst>
          </p:cNvPr>
          <p:cNvSpPr>
            <a:spLocks noGrp="1"/>
          </p:cNvSpPr>
          <p:nvPr>
            <p:ph type="sldNum" sz="quarter" idx="12"/>
          </p:nvPr>
        </p:nvSpPr>
        <p:spPr/>
        <p:txBody>
          <a:bodyPr/>
          <a:lstStyle/>
          <a:p>
            <a:pPr lvl="0"/>
            <a:fld id="{E2F24442-249D-49A2-8B06-4C921917084B}" type="slidenum">
              <a:t>‹#›</a:t>
            </a:fld>
            <a:endParaRPr lang="en-GB"/>
          </a:p>
        </p:txBody>
      </p:sp>
    </p:spTree>
    <p:extLst>
      <p:ext uri="{BB962C8B-B14F-4D97-AF65-F5344CB8AC3E}">
        <p14:creationId xmlns:p14="http://schemas.microsoft.com/office/powerpoint/2010/main" val="87854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E987-52DE-4A37-8BE3-00220587AD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EC5900-2465-460F-B6EE-8104B94A1042}"/>
              </a:ext>
            </a:extLst>
          </p:cNvPr>
          <p:cNvSpPr>
            <a:spLocks noGrp="1"/>
          </p:cNvSpPr>
          <p:nvPr>
            <p:ph type="dt" sz="half" idx="10"/>
          </p:nvPr>
        </p:nvSpPr>
        <p:spPr/>
        <p:txBody>
          <a:bodyPr/>
          <a:lstStyle/>
          <a:p>
            <a:pPr lvl="0"/>
            <a:endParaRPr lang="en-GB"/>
          </a:p>
        </p:txBody>
      </p:sp>
      <p:sp>
        <p:nvSpPr>
          <p:cNvPr id="4" name="Footer Placeholder 3">
            <a:extLst>
              <a:ext uri="{FF2B5EF4-FFF2-40B4-BE49-F238E27FC236}">
                <a16:creationId xmlns:a16="http://schemas.microsoft.com/office/drawing/2014/main" id="{5B7A7016-A706-41AC-A3CA-2677795FD999}"/>
              </a:ext>
            </a:extLst>
          </p:cNvPr>
          <p:cNvSpPr>
            <a:spLocks noGrp="1"/>
          </p:cNvSpPr>
          <p:nvPr>
            <p:ph type="ftr" sz="quarter" idx="11"/>
          </p:nvPr>
        </p:nvSpPr>
        <p:spPr/>
        <p:txBody>
          <a:bodyPr/>
          <a:lstStyle/>
          <a:p>
            <a:pPr lvl="0"/>
            <a:endParaRPr lang="en-GB"/>
          </a:p>
        </p:txBody>
      </p:sp>
      <p:sp>
        <p:nvSpPr>
          <p:cNvPr id="5" name="Slide Number Placeholder 4">
            <a:extLst>
              <a:ext uri="{FF2B5EF4-FFF2-40B4-BE49-F238E27FC236}">
                <a16:creationId xmlns:a16="http://schemas.microsoft.com/office/drawing/2014/main" id="{7F4F1BD2-750A-4D0B-8191-F856D157E66D}"/>
              </a:ext>
            </a:extLst>
          </p:cNvPr>
          <p:cNvSpPr>
            <a:spLocks noGrp="1"/>
          </p:cNvSpPr>
          <p:nvPr>
            <p:ph type="sldNum" sz="quarter" idx="12"/>
          </p:nvPr>
        </p:nvSpPr>
        <p:spPr/>
        <p:txBody>
          <a:bodyPr/>
          <a:lstStyle/>
          <a:p>
            <a:pPr lvl="0"/>
            <a:fld id="{40CF0EB0-B9FE-4909-9E86-4B0ADCBA4D30}" type="slidenum">
              <a:t>‹#›</a:t>
            </a:fld>
            <a:endParaRPr lang="en-GB"/>
          </a:p>
        </p:txBody>
      </p:sp>
    </p:spTree>
    <p:extLst>
      <p:ext uri="{BB962C8B-B14F-4D97-AF65-F5344CB8AC3E}">
        <p14:creationId xmlns:p14="http://schemas.microsoft.com/office/powerpoint/2010/main" val="3754617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340EC0-AC4B-45CC-A43D-2ACEC587316D}"/>
              </a:ext>
            </a:extLst>
          </p:cNvPr>
          <p:cNvSpPr>
            <a:spLocks noGrp="1"/>
          </p:cNvSpPr>
          <p:nvPr>
            <p:ph type="dt" sz="half" idx="10"/>
          </p:nvPr>
        </p:nvSpPr>
        <p:spPr/>
        <p:txBody>
          <a:bodyPr/>
          <a:lstStyle/>
          <a:p>
            <a:pPr lvl="0"/>
            <a:endParaRPr lang="en-GB"/>
          </a:p>
        </p:txBody>
      </p:sp>
      <p:sp>
        <p:nvSpPr>
          <p:cNvPr id="3" name="Footer Placeholder 2">
            <a:extLst>
              <a:ext uri="{FF2B5EF4-FFF2-40B4-BE49-F238E27FC236}">
                <a16:creationId xmlns:a16="http://schemas.microsoft.com/office/drawing/2014/main" id="{B437EF86-60BB-477C-B0A1-9819FB76EC3A}"/>
              </a:ext>
            </a:extLst>
          </p:cNvPr>
          <p:cNvSpPr>
            <a:spLocks noGrp="1"/>
          </p:cNvSpPr>
          <p:nvPr>
            <p:ph type="ftr" sz="quarter" idx="11"/>
          </p:nvPr>
        </p:nvSpPr>
        <p:spPr/>
        <p:txBody>
          <a:bodyPr/>
          <a:lstStyle/>
          <a:p>
            <a:pPr lvl="0"/>
            <a:endParaRPr lang="en-GB"/>
          </a:p>
        </p:txBody>
      </p:sp>
      <p:sp>
        <p:nvSpPr>
          <p:cNvPr id="4" name="Slide Number Placeholder 3">
            <a:extLst>
              <a:ext uri="{FF2B5EF4-FFF2-40B4-BE49-F238E27FC236}">
                <a16:creationId xmlns:a16="http://schemas.microsoft.com/office/drawing/2014/main" id="{3FC2E201-BEF4-4671-BC2E-F2714BB6CAAA}"/>
              </a:ext>
            </a:extLst>
          </p:cNvPr>
          <p:cNvSpPr>
            <a:spLocks noGrp="1"/>
          </p:cNvSpPr>
          <p:nvPr>
            <p:ph type="sldNum" sz="quarter" idx="12"/>
          </p:nvPr>
        </p:nvSpPr>
        <p:spPr/>
        <p:txBody>
          <a:bodyPr/>
          <a:lstStyle/>
          <a:p>
            <a:pPr lvl="0"/>
            <a:fld id="{68D571B1-D848-4842-8951-F09866D784EA}" type="slidenum">
              <a:t>‹#›</a:t>
            </a:fld>
            <a:endParaRPr lang="en-GB"/>
          </a:p>
        </p:txBody>
      </p:sp>
    </p:spTree>
    <p:extLst>
      <p:ext uri="{BB962C8B-B14F-4D97-AF65-F5344CB8AC3E}">
        <p14:creationId xmlns:p14="http://schemas.microsoft.com/office/powerpoint/2010/main" val="265809737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DB5C-4787-4A76-BB17-939C44B09423}"/>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D1C0907-182D-497B-B487-1D93B8A3BA62}"/>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957FBA0-01B2-4310-B2AA-FACECD26704E}"/>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E29D-77B2-43D4-A53E-508BEB64196A}"/>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08333FF8-42B2-4A61-9EEB-73862C7E064C}"/>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B9ADCD59-9EE6-467F-9011-E0828AE8BDAC}"/>
              </a:ext>
            </a:extLst>
          </p:cNvPr>
          <p:cNvSpPr>
            <a:spLocks noGrp="1"/>
          </p:cNvSpPr>
          <p:nvPr>
            <p:ph type="sldNum" sz="quarter" idx="12"/>
          </p:nvPr>
        </p:nvSpPr>
        <p:spPr/>
        <p:txBody>
          <a:bodyPr/>
          <a:lstStyle/>
          <a:p>
            <a:pPr lvl="0"/>
            <a:fld id="{E35A8166-0CE8-4798-9216-FA74E5411199}" type="slidenum">
              <a:t>‹#›</a:t>
            </a:fld>
            <a:endParaRPr lang="en-GB"/>
          </a:p>
        </p:txBody>
      </p:sp>
    </p:spTree>
    <p:extLst>
      <p:ext uri="{BB962C8B-B14F-4D97-AF65-F5344CB8AC3E}">
        <p14:creationId xmlns:p14="http://schemas.microsoft.com/office/powerpoint/2010/main" val="94222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FB40-B218-45C1-BE00-5B0DF3A20459}"/>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DE50B6-2B60-4C1B-8CCE-69FB2B3A2D5C}"/>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9C1BCD-65DD-4808-ACE0-1F2DD222831A}"/>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12D08D-ED6B-4BE1-90F0-66F31DE376FE}"/>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C8E24632-BE88-4625-B7BE-0BAA8797D393}"/>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E0ECEF3D-BB92-4AF4-B645-2F1426A1D6FA}"/>
              </a:ext>
            </a:extLst>
          </p:cNvPr>
          <p:cNvSpPr>
            <a:spLocks noGrp="1"/>
          </p:cNvSpPr>
          <p:nvPr>
            <p:ph type="sldNum" sz="quarter" idx="12"/>
          </p:nvPr>
        </p:nvSpPr>
        <p:spPr/>
        <p:txBody>
          <a:bodyPr/>
          <a:lstStyle/>
          <a:p>
            <a:pPr lvl="0"/>
            <a:fld id="{37FCB02C-4811-4333-8204-C3100D7E50B7}" type="slidenum">
              <a:t>‹#›</a:t>
            </a:fld>
            <a:endParaRPr lang="en-GB"/>
          </a:p>
        </p:txBody>
      </p:sp>
    </p:spTree>
    <p:extLst>
      <p:ext uri="{BB962C8B-B14F-4D97-AF65-F5344CB8AC3E}">
        <p14:creationId xmlns:p14="http://schemas.microsoft.com/office/powerpoint/2010/main" val="3559134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F675-BA25-4DD2-B201-0748EE417A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2F7AF2-3ECE-457D-A1B0-7BE1257ED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F7DBD0-5CBA-47BD-BAE3-361FBA70A773}"/>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A51E1506-EC07-43E4-BEC9-CE387A8E3AEC}"/>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ABBFF86C-40FF-43DB-B50D-4DD576C43093}"/>
              </a:ext>
            </a:extLst>
          </p:cNvPr>
          <p:cNvSpPr>
            <a:spLocks noGrp="1"/>
          </p:cNvSpPr>
          <p:nvPr>
            <p:ph type="sldNum" sz="quarter" idx="12"/>
          </p:nvPr>
        </p:nvSpPr>
        <p:spPr/>
        <p:txBody>
          <a:bodyPr/>
          <a:lstStyle/>
          <a:p>
            <a:pPr lvl="0"/>
            <a:fld id="{82DD3E9F-54F8-46D5-8D7C-1F22ACBC3D29}" type="slidenum">
              <a:t>‹#›</a:t>
            </a:fld>
            <a:endParaRPr lang="en-GB"/>
          </a:p>
        </p:txBody>
      </p:sp>
    </p:spTree>
    <p:extLst>
      <p:ext uri="{BB962C8B-B14F-4D97-AF65-F5344CB8AC3E}">
        <p14:creationId xmlns:p14="http://schemas.microsoft.com/office/powerpoint/2010/main" val="20870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C32669-579F-4BF4-B29F-72A3D60A2AA7}"/>
              </a:ext>
            </a:extLst>
          </p:cNvPr>
          <p:cNvSpPr>
            <a:spLocks noGrp="1"/>
          </p:cNvSpPr>
          <p:nvPr>
            <p:ph type="title" orient="vert"/>
          </p:nvPr>
        </p:nvSpPr>
        <p:spPr>
          <a:xfrm>
            <a:off x="7308850" y="225425"/>
            <a:ext cx="2266950" cy="45751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F3CACF-A622-4D2B-BB59-167D4C7F4DBD}"/>
              </a:ext>
            </a:extLst>
          </p:cNvPr>
          <p:cNvSpPr>
            <a:spLocks noGrp="1"/>
          </p:cNvSpPr>
          <p:nvPr>
            <p:ph type="body" orient="vert" idx="1"/>
          </p:nvPr>
        </p:nvSpPr>
        <p:spPr>
          <a:xfrm>
            <a:off x="503238" y="225425"/>
            <a:ext cx="6653212" cy="4575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BE485-9857-47E5-B1DD-F1111392A30D}"/>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9B87A024-7774-4DBA-BAB4-C87885622A0A}"/>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7BFA5D8B-05FA-4E0A-BBA0-D5A4D7E0A1C2}"/>
              </a:ext>
            </a:extLst>
          </p:cNvPr>
          <p:cNvSpPr>
            <a:spLocks noGrp="1"/>
          </p:cNvSpPr>
          <p:nvPr>
            <p:ph type="sldNum" sz="quarter" idx="12"/>
          </p:nvPr>
        </p:nvSpPr>
        <p:spPr/>
        <p:txBody>
          <a:bodyPr/>
          <a:lstStyle/>
          <a:p>
            <a:pPr lvl="0"/>
            <a:fld id="{1418BDD7-195B-439E-B674-A04BDC0980C2}" type="slidenum">
              <a:t>‹#›</a:t>
            </a:fld>
            <a:endParaRPr lang="en-GB"/>
          </a:p>
        </p:txBody>
      </p:sp>
    </p:spTree>
    <p:extLst>
      <p:ext uri="{BB962C8B-B14F-4D97-AF65-F5344CB8AC3E}">
        <p14:creationId xmlns:p14="http://schemas.microsoft.com/office/powerpoint/2010/main" val="2758113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ED0C-B343-457C-865F-F47C230D089D}"/>
              </a:ext>
            </a:extLst>
          </p:cNvPr>
          <p:cNvSpPr>
            <a:spLocks noGrp="1"/>
          </p:cNvSpPr>
          <p:nvPr>
            <p:ph type="ctrTitle"/>
          </p:nvPr>
        </p:nvSpPr>
        <p:spPr>
          <a:xfrm>
            <a:off x="1260475" y="928688"/>
            <a:ext cx="7559675" cy="1973262"/>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970F482-9649-49BD-8A38-9A51DB25A555}"/>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BFD65F-2176-41A8-BA76-73FF48CC2310}"/>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44ABB9F4-3556-437C-82EA-5DCEBB41E0D0}"/>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F451630E-6C86-4278-B661-74CEB06043F1}"/>
              </a:ext>
            </a:extLst>
          </p:cNvPr>
          <p:cNvSpPr>
            <a:spLocks noGrp="1"/>
          </p:cNvSpPr>
          <p:nvPr>
            <p:ph type="sldNum" sz="quarter" idx="12"/>
          </p:nvPr>
        </p:nvSpPr>
        <p:spPr/>
        <p:txBody>
          <a:bodyPr/>
          <a:lstStyle/>
          <a:p>
            <a:pPr lvl="0"/>
            <a:fld id="{19F3BA65-85EB-4073-82AF-69B49D5A1B61}" type="slidenum">
              <a:t>‹#›</a:t>
            </a:fld>
            <a:endParaRPr lang="en-GB"/>
          </a:p>
        </p:txBody>
      </p:sp>
    </p:spTree>
    <p:extLst>
      <p:ext uri="{BB962C8B-B14F-4D97-AF65-F5344CB8AC3E}">
        <p14:creationId xmlns:p14="http://schemas.microsoft.com/office/powerpoint/2010/main" val="3785334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5843F-B2D2-4E75-A68A-13E05F68A7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4E1714-9D79-4C39-99D2-3315549693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571750-6585-42FF-99DF-2DFED00B5BE5}"/>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37195EE4-48E8-4598-8BED-66429D64E926}"/>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C92DB608-9285-461E-B81C-B6736D7C5AEE}"/>
              </a:ext>
            </a:extLst>
          </p:cNvPr>
          <p:cNvSpPr>
            <a:spLocks noGrp="1"/>
          </p:cNvSpPr>
          <p:nvPr>
            <p:ph type="sldNum" sz="quarter" idx="12"/>
          </p:nvPr>
        </p:nvSpPr>
        <p:spPr/>
        <p:txBody>
          <a:bodyPr/>
          <a:lstStyle/>
          <a:p>
            <a:pPr lvl="0"/>
            <a:fld id="{C23F93A7-1A03-426C-9D21-D5CB236DCD35}" type="slidenum">
              <a:t>‹#›</a:t>
            </a:fld>
            <a:endParaRPr lang="en-GB"/>
          </a:p>
        </p:txBody>
      </p:sp>
    </p:spTree>
    <p:extLst>
      <p:ext uri="{BB962C8B-B14F-4D97-AF65-F5344CB8AC3E}">
        <p14:creationId xmlns:p14="http://schemas.microsoft.com/office/powerpoint/2010/main" val="419083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1C5B-2727-4C82-80B7-90B28025F71B}"/>
              </a:ext>
            </a:extLst>
          </p:cNvPr>
          <p:cNvSpPr>
            <a:spLocks noGrp="1"/>
          </p:cNvSpPr>
          <p:nvPr>
            <p:ph type="title"/>
          </p:nvPr>
        </p:nvSpPr>
        <p:spPr>
          <a:xfrm>
            <a:off x="687388" y="1414463"/>
            <a:ext cx="8694737" cy="23574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681220-12A1-4DC5-A6EF-AE25D585EE51}"/>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6E8F7E-6722-4739-AE28-0C2E4B92F1B6}"/>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03720945-F78C-4C16-A3A8-87266033B1F0}"/>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2B0A7C78-6B38-417E-8233-916984ABF6F3}"/>
              </a:ext>
            </a:extLst>
          </p:cNvPr>
          <p:cNvSpPr>
            <a:spLocks noGrp="1"/>
          </p:cNvSpPr>
          <p:nvPr>
            <p:ph type="sldNum" sz="quarter" idx="12"/>
          </p:nvPr>
        </p:nvSpPr>
        <p:spPr/>
        <p:txBody>
          <a:bodyPr/>
          <a:lstStyle/>
          <a:p>
            <a:pPr lvl="0"/>
            <a:fld id="{DFEAE4B8-B185-4A65-B49A-D3FCA7874653}" type="slidenum">
              <a:t>‹#›</a:t>
            </a:fld>
            <a:endParaRPr lang="en-GB"/>
          </a:p>
        </p:txBody>
      </p:sp>
    </p:spTree>
    <p:extLst>
      <p:ext uri="{BB962C8B-B14F-4D97-AF65-F5344CB8AC3E}">
        <p14:creationId xmlns:p14="http://schemas.microsoft.com/office/powerpoint/2010/main" val="3560495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7977E-A775-4145-9B14-609FAC4662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2EBD935-CCA7-4896-BF7F-EE88EC7D304A}"/>
              </a:ext>
            </a:extLst>
          </p:cNvPr>
          <p:cNvSpPr>
            <a:spLocks noGrp="1"/>
          </p:cNvSpPr>
          <p:nvPr>
            <p:ph sz="half" idx="1"/>
          </p:nvPr>
        </p:nvSpPr>
        <p:spPr>
          <a:xfrm>
            <a:off x="503238" y="1511300"/>
            <a:ext cx="4459287"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E234E6A-AEB2-4390-87D6-03E714784DE2}"/>
              </a:ext>
            </a:extLst>
          </p:cNvPr>
          <p:cNvSpPr>
            <a:spLocks noGrp="1"/>
          </p:cNvSpPr>
          <p:nvPr>
            <p:ph sz="half" idx="2"/>
          </p:nvPr>
        </p:nvSpPr>
        <p:spPr>
          <a:xfrm>
            <a:off x="5114925" y="1511300"/>
            <a:ext cx="4460875"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D21878-92D7-4A14-B3D3-C20E7F9A5129}"/>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438026B2-B453-4D45-B7CA-B38BAD146A71}"/>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3D84E58D-ED8C-40F6-8F51-F766BE0994A1}"/>
              </a:ext>
            </a:extLst>
          </p:cNvPr>
          <p:cNvSpPr>
            <a:spLocks noGrp="1"/>
          </p:cNvSpPr>
          <p:nvPr>
            <p:ph type="sldNum" sz="quarter" idx="12"/>
          </p:nvPr>
        </p:nvSpPr>
        <p:spPr/>
        <p:txBody>
          <a:bodyPr/>
          <a:lstStyle/>
          <a:p>
            <a:pPr lvl="0"/>
            <a:fld id="{4C1753E7-6717-4BA9-8C39-68BDA801F073}" type="slidenum">
              <a:t>‹#›</a:t>
            </a:fld>
            <a:endParaRPr lang="en-GB"/>
          </a:p>
        </p:txBody>
      </p:sp>
    </p:spTree>
    <p:extLst>
      <p:ext uri="{BB962C8B-B14F-4D97-AF65-F5344CB8AC3E}">
        <p14:creationId xmlns:p14="http://schemas.microsoft.com/office/powerpoint/2010/main" val="254957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63F6-4D4E-4EF0-9DE6-10ECBD6263C2}"/>
              </a:ext>
            </a:extLst>
          </p:cNvPr>
          <p:cNvSpPr>
            <a:spLocks noGrp="1"/>
          </p:cNvSpPr>
          <p:nvPr>
            <p:ph type="title"/>
          </p:nvPr>
        </p:nvSpPr>
        <p:spPr>
          <a:xfrm>
            <a:off x="693738" y="301625"/>
            <a:ext cx="8694737" cy="10969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03B04D-54C7-4361-9EC5-B4CC8CD4D577}"/>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75E2BA-77DA-412D-A86A-02A68CD6CF8D}"/>
              </a:ext>
            </a:extLst>
          </p:cNvPr>
          <p:cNvSpPr>
            <a:spLocks noGrp="1"/>
          </p:cNvSpPr>
          <p:nvPr>
            <p:ph sz="half" idx="2"/>
          </p:nvPr>
        </p:nvSpPr>
        <p:spPr>
          <a:xfrm>
            <a:off x="693738" y="2071688"/>
            <a:ext cx="426561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06B5EC7-B74C-45B7-BB62-E186A0B40B78}"/>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F9C27B-07F7-46EA-9A30-194F607CA827}"/>
              </a:ext>
            </a:extLst>
          </p:cNvPr>
          <p:cNvSpPr>
            <a:spLocks noGrp="1"/>
          </p:cNvSpPr>
          <p:nvPr>
            <p:ph sz="quarter" idx="4"/>
          </p:nvPr>
        </p:nvSpPr>
        <p:spPr>
          <a:xfrm>
            <a:off x="5103813" y="2071688"/>
            <a:ext cx="428466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D51387-DEA3-4C3C-8653-00624E108215}"/>
              </a:ext>
            </a:extLst>
          </p:cNvPr>
          <p:cNvSpPr>
            <a:spLocks noGrp="1"/>
          </p:cNvSpPr>
          <p:nvPr>
            <p:ph type="dt" sz="half" idx="10"/>
          </p:nvPr>
        </p:nvSpPr>
        <p:spPr/>
        <p:txBody>
          <a:bodyPr/>
          <a:lstStyle/>
          <a:p>
            <a:pPr lvl="0"/>
            <a:endParaRPr lang="en-GB"/>
          </a:p>
        </p:txBody>
      </p:sp>
      <p:sp>
        <p:nvSpPr>
          <p:cNvPr id="8" name="Footer Placeholder 7">
            <a:extLst>
              <a:ext uri="{FF2B5EF4-FFF2-40B4-BE49-F238E27FC236}">
                <a16:creationId xmlns:a16="http://schemas.microsoft.com/office/drawing/2014/main" id="{202F9536-8DC7-49E2-AF23-AEE68A9DABF8}"/>
              </a:ext>
            </a:extLst>
          </p:cNvPr>
          <p:cNvSpPr>
            <a:spLocks noGrp="1"/>
          </p:cNvSpPr>
          <p:nvPr>
            <p:ph type="ftr" sz="quarter" idx="11"/>
          </p:nvPr>
        </p:nvSpPr>
        <p:spPr/>
        <p:txBody>
          <a:bodyPr/>
          <a:lstStyle/>
          <a:p>
            <a:pPr lvl="0"/>
            <a:endParaRPr lang="en-GB"/>
          </a:p>
        </p:txBody>
      </p:sp>
      <p:sp>
        <p:nvSpPr>
          <p:cNvPr id="9" name="Slide Number Placeholder 8">
            <a:extLst>
              <a:ext uri="{FF2B5EF4-FFF2-40B4-BE49-F238E27FC236}">
                <a16:creationId xmlns:a16="http://schemas.microsoft.com/office/drawing/2014/main" id="{677FF5B7-1397-4083-A9B0-25CFFC29A46E}"/>
              </a:ext>
            </a:extLst>
          </p:cNvPr>
          <p:cNvSpPr>
            <a:spLocks noGrp="1"/>
          </p:cNvSpPr>
          <p:nvPr>
            <p:ph type="sldNum" sz="quarter" idx="12"/>
          </p:nvPr>
        </p:nvSpPr>
        <p:spPr/>
        <p:txBody>
          <a:bodyPr/>
          <a:lstStyle/>
          <a:p>
            <a:pPr lvl="0"/>
            <a:fld id="{239D8D6F-A48D-42A0-BCE5-C455EB99F250}" type="slidenum">
              <a:t>‹#›</a:t>
            </a:fld>
            <a:endParaRPr lang="en-GB"/>
          </a:p>
        </p:txBody>
      </p:sp>
    </p:spTree>
    <p:extLst>
      <p:ext uri="{BB962C8B-B14F-4D97-AF65-F5344CB8AC3E}">
        <p14:creationId xmlns:p14="http://schemas.microsoft.com/office/powerpoint/2010/main" val="88781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F51D-27AF-4DF2-8DAB-59784F2931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7E282E5-D818-4D2C-AD0D-7A7F42CAC136}"/>
              </a:ext>
            </a:extLst>
          </p:cNvPr>
          <p:cNvSpPr>
            <a:spLocks noGrp="1"/>
          </p:cNvSpPr>
          <p:nvPr>
            <p:ph type="dt" sz="half" idx="10"/>
          </p:nvPr>
        </p:nvSpPr>
        <p:spPr/>
        <p:txBody>
          <a:bodyPr/>
          <a:lstStyle/>
          <a:p>
            <a:pPr lvl="0"/>
            <a:endParaRPr lang="en-GB"/>
          </a:p>
        </p:txBody>
      </p:sp>
      <p:sp>
        <p:nvSpPr>
          <p:cNvPr id="4" name="Footer Placeholder 3">
            <a:extLst>
              <a:ext uri="{FF2B5EF4-FFF2-40B4-BE49-F238E27FC236}">
                <a16:creationId xmlns:a16="http://schemas.microsoft.com/office/drawing/2014/main" id="{8CD96509-59E5-49B8-845B-9FFECD041AD9}"/>
              </a:ext>
            </a:extLst>
          </p:cNvPr>
          <p:cNvSpPr>
            <a:spLocks noGrp="1"/>
          </p:cNvSpPr>
          <p:nvPr>
            <p:ph type="ftr" sz="quarter" idx="11"/>
          </p:nvPr>
        </p:nvSpPr>
        <p:spPr/>
        <p:txBody>
          <a:bodyPr/>
          <a:lstStyle/>
          <a:p>
            <a:pPr lvl="0"/>
            <a:endParaRPr lang="en-GB"/>
          </a:p>
        </p:txBody>
      </p:sp>
      <p:sp>
        <p:nvSpPr>
          <p:cNvPr id="5" name="Slide Number Placeholder 4">
            <a:extLst>
              <a:ext uri="{FF2B5EF4-FFF2-40B4-BE49-F238E27FC236}">
                <a16:creationId xmlns:a16="http://schemas.microsoft.com/office/drawing/2014/main" id="{07211A03-5DC4-4CE5-9ECD-45B341B367C2}"/>
              </a:ext>
            </a:extLst>
          </p:cNvPr>
          <p:cNvSpPr>
            <a:spLocks noGrp="1"/>
          </p:cNvSpPr>
          <p:nvPr>
            <p:ph type="sldNum" sz="quarter" idx="12"/>
          </p:nvPr>
        </p:nvSpPr>
        <p:spPr/>
        <p:txBody>
          <a:bodyPr/>
          <a:lstStyle/>
          <a:p>
            <a:pPr lvl="0"/>
            <a:fld id="{9EC8DD7E-0496-44AB-AF3B-D6C3573816CD}" type="slidenum">
              <a:t>‹#›</a:t>
            </a:fld>
            <a:endParaRPr lang="en-GB"/>
          </a:p>
        </p:txBody>
      </p:sp>
    </p:spTree>
    <p:extLst>
      <p:ext uri="{BB962C8B-B14F-4D97-AF65-F5344CB8AC3E}">
        <p14:creationId xmlns:p14="http://schemas.microsoft.com/office/powerpoint/2010/main" val="2513815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BFFF0E-9F2A-425E-8FE4-78815B53408D}"/>
              </a:ext>
            </a:extLst>
          </p:cNvPr>
          <p:cNvSpPr>
            <a:spLocks noGrp="1"/>
          </p:cNvSpPr>
          <p:nvPr>
            <p:ph type="dt" sz="half" idx="10"/>
          </p:nvPr>
        </p:nvSpPr>
        <p:spPr/>
        <p:txBody>
          <a:bodyPr/>
          <a:lstStyle/>
          <a:p>
            <a:pPr lvl="0"/>
            <a:endParaRPr lang="en-GB"/>
          </a:p>
        </p:txBody>
      </p:sp>
      <p:sp>
        <p:nvSpPr>
          <p:cNvPr id="3" name="Footer Placeholder 2">
            <a:extLst>
              <a:ext uri="{FF2B5EF4-FFF2-40B4-BE49-F238E27FC236}">
                <a16:creationId xmlns:a16="http://schemas.microsoft.com/office/drawing/2014/main" id="{EB5F312E-B902-491D-B082-C856BB00F546}"/>
              </a:ext>
            </a:extLst>
          </p:cNvPr>
          <p:cNvSpPr>
            <a:spLocks noGrp="1"/>
          </p:cNvSpPr>
          <p:nvPr>
            <p:ph type="ftr" sz="quarter" idx="11"/>
          </p:nvPr>
        </p:nvSpPr>
        <p:spPr/>
        <p:txBody>
          <a:bodyPr/>
          <a:lstStyle/>
          <a:p>
            <a:pPr lvl="0"/>
            <a:endParaRPr lang="en-GB"/>
          </a:p>
        </p:txBody>
      </p:sp>
      <p:sp>
        <p:nvSpPr>
          <p:cNvPr id="4" name="Slide Number Placeholder 3">
            <a:extLst>
              <a:ext uri="{FF2B5EF4-FFF2-40B4-BE49-F238E27FC236}">
                <a16:creationId xmlns:a16="http://schemas.microsoft.com/office/drawing/2014/main" id="{A724445E-ABB9-4E72-B740-4D8E16B55BEC}"/>
              </a:ext>
            </a:extLst>
          </p:cNvPr>
          <p:cNvSpPr>
            <a:spLocks noGrp="1"/>
          </p:cNvSpPr>
          <p:nvPr>
            <p:ph type="sldNum" sz="quarter" idx="12"/>
          </p:nvPr>
        </p:nvSpPr>
        <p:spPr/>
        <p:txBody>
          <a:bodyPr/>
          <a:lstStyle/>
          <a:p>
            <a:pPr lvl="0"/>
            <a:fld id="{BEB1CF38-989A-4A89-BDF2-A560549A57F2}" type="slidenum">
              <a:t>‹#›</a:t>
            </a:fld>
            <a:endParaRPr lang="en-GB"/>
          </a:p>
        </p:txBody>
      </p:sp>
    </p:spTree>
    <p:extLst>
      <p:ext uri="{BB962C8B-B14F-4D97-AF65-F5344CB8AC3E}">
        <p14:creationId xmlns:p14="http://schemas.microsoft.com/office/powerpoint/2010/main" val="85578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35E8-5301-4013-BFE6-CE715AB98884}"/>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D51D952-E53D-4479-855A-A0818092C477}"/>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ECD73C4-67AE-47BB-BBB6-E13AABA87D86}"/>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22A835-51C4-4D13-8948-9536230D3B3D}"/>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8F4CA0AB-8F69-400E-968E-D0B639A5759C}"/>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561791D8-CFB3-4CF7-9B45-1061332C2E14}"/>
              </a:ext>
            </a:extLst>
          </p:cNvPr>
          <p:cNvSpPr>
            <a:spLocks noGrp="1"/>
          </p:cNvSpPr>
          <p:nvPr>
            <p:ph type="sldNum" sz="quarter" idx="12"/>
          </p:nvPr>
        </p:nvSpPr>
        <p:spPr/>
        <p:txBody>
          <a:bodyPr/>
          <a:lstStyle/>
          <a:p>
            <a:pPr lvl="0"/>
            <a:fld id="{4D03DA4E-1B70-4DF9-9895-BEB1C7321585}" type="slidenum">
              <a:t>‹#›</a:t>
            </a:fld>
            <a:endParaRPr lang="en-GB"/>
          </a:p>
        </p:txBody>
      </p:sp>
    </p:spTree>
    <p:extLst>
      <p:ext uri="{BB962C8B-B14F-4D97-AF65-F5344CB8AC3E}">
        <p14:creationId xmlns:p14="http://schemas.microsoft.com/office/powerpoint/2010/main" val="2066749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6611-3103-4381-9EF7-83E077B4C3FE}"/>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0F046C9-7313-40A3-8D64-F57DC3F650A9}"/>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0DF577-801F-4429-83E0-295B3A3ADAE5}"/>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45B0B4-57F7-46F9-8D40-67AB54991F31}"/>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451C159A-90A2-414F-8A30-6082D0229D85}"/>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0B16047A-B555-4960-8DB6-A355B6C49A7F}"/>
              </a:ext>
            </a:extLst>
          </p:cNvPr>
          <p:cNvSpPr>
            <a:spLocks noGrp="1"/>
          </p:cNvSpPr>
          <p:nvPr>
            <p:ph type="sldNum" sz="quarter" idx="12"/>
          </p:nvPr>
        </p:nvSpPr>
        <p:spPr/>
        <p:txBody>
          <a:bodyPr/>
          <a:lstStyle/>
          <a:p>
            <a:pPr lvl="0"/>
            <a:fld id="{587A8120-7F7C-4358-8F8B-98735EB613FF}" type="slidenum">
              <a:t>‹#›</a:t>
            </a:fld>
            <a:endParaRPr lang="en-GB"/>
          </a:p>
        </p:txBody>
      </p:sp>
    </p:spTree>
    <p:extLst>
      <p:ext uri="{BB962C8B-B14F-4D97-AF65-F5344CB8AC3E}">
        <p14:creationId xmlns:p14="http://schemas.microsoft.com/office/powerpoint/2010/main" val="1434834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D8C86-F4D2-4E4E-91BC-E20E92B31C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B0E56E-0B32-4E63-877A-09F5F13318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1F3A7-9137-4C55-908B-553E6F6D25B1}"/>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21C3A57A-214D-4D45-806A-564395027379}"/>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2A4FF895-30D9-4BEC-8A96-76F866DD996C}"/>
              </a:ext>
            </a:extLst>
          </p:cNvPr>
          <p:cNvSpPr>
            <a:spLocks noGrp="1"/>
          </p:cNvSpPr>
          <p:nvPr>
            <p:ph type="sldNum" sz="quarter" idx="12"/>
          </p:nvPr>
        </p:nvSpPr>
        <p:spPr/>
        <p:txBody>
          <a:bodyPr/>
          <a:lstStyle/>
          <a:p>
            <a:pPr lvl="0"/>
            <a:fld id="{DFB00A74-6A47-43DF-AC7D-14BC91E211B7}" type="slidenum">
              <a:t>‹#›</a:t>
            </a:fld>
            <a:endParaRPr lang="en-GB"/>
          </a:p>
        </p:txBody>
      </p:sp>
    </p:spTree>
    <p:extLst>
      <p:ext uri="{BB962C8B-B14F-4D97-AF65-F5344CB8AC3E}">
        <p14:creationId xmlns:p14="http://schemas.microsoft.com/office/powerpoint/2010/main" val="30233070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78B167-5029-45D9-BB30-1F8E6EED49DE}"/>
              </a:ext>
            </a:extLst>
          </p:cNvPr>
          <p:cNvSpPr>
            <a:spLocks noGrp="1"/>
          </p:cNvSpPr>
          <p:nvPr>
            <p:ph type="title" orient="vert"/>
          </p:nvPr>
        </p:nvSpPr>
        <p:spPr>
          <a:xfrm>
            <a:off x="7308850" y="225425"/>
            <a:ext cx="2266950" cy="45751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5653FA-718A-4EF1-AC9F-5FFD691C9044}"/>
              </a:ext>
            </a:extLst>
          </p:cNvPr>
          <p:cNvSpPr>
            <a:spLocks noGrp="1"/>
          </p:cNvSpPr>
          <p:nvPr>
            <p:ph type="body" orient="vert" idx="1"/>
          </p:nvPr>
        </p:nvSpPr>
        <p:spPr>
          <a:xfrm>
            <a:off x="503238" y="225425"/>
            <a:ext cx="6653212" cy="4575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575EB7-8576-4DFA-BB80-5FDE6857BFD7}"/>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59B4740D-CA20-4128-897F-B6E9EB9A4A16}"/>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6A3E26A2-E824-4E08-8E7F-BD201CDECF5D}"/>
              </a:ext>
            </a:extLst>
          </p:cNvPr>
          <p:cNvSpPr>
            <a:spLocks noGrp="1"/>
          </p:cNvSpPr>
          <p:nvPr>
            <p:ph type="sldNum" sz="quarter" idx="12"/>
          </p:nvPr>
        </p:nvSpPr>
        <p:spPr/>
        <p:txBody>
          <a:bodyPr/>
          <a:lstStyle/>
          <a:p>
            <a:pPr lvl="0"/>
            <a:fld id="{E339D789-C8A8-4CED-B3FA-24D82E573618}" type="slidenum">
              <a:t>‹#›</a:t>
            </a:fld>
            <a:endParaRPr lang="en-GB"/>
          </a:p>
        </p:txBody>
      </p:sp>
    </p:spTree>
    <p:extLst>
      <p:ext uri="{BB962C8B-B14F-4D97-AF65-F5344CB8AC3E}">
        <p14:creationId xmlns:p14="http://schemas.microsoft.com/office/powerpoint/2010/main" val="14622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47E0-BD33-4ACA-9F03-6DDB44E416B5}"/>
              </a:ext>
            </a:extLst>
          </p:cNvPr>
          <p:cNvSpPr>
            <a:spLocks noGrp="1"/>
          </p:cNvSpPr>
          <p:nvPr>
            <p:ph type="ctrTitle"/>
          </p:nvPr>
        </p:nvSpPr>
        <p:spPr>
          <a:xfrm>
            <a:off x="1260475" y="928688"/>
            <a:ext cx="7559675" cy="1973262"/>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2FBCB97-1732-4B1E-8B93-15B21621C1C3}"/>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536AF93-8B32-4D24-9298-55EC68E336E0}"/>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848A3BBC-0EF8-4C4B-85CE-0BA43520D3D5}"/>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81868CFB-731E-4A0A-BB6E-D3319511C6F5}"/>
              </a:ext>
            </a:extLst>
          </p:cNvPr>
          <p:cNvSpPr>
            <a:spLocks noGrp="1"/>
          </p:cNvSpPr>
          <p:nvPr>
            <p:ph type="sldNum" sz="quarter" idx="12"/>
          </p:nvPr>
        </p:nvSpPr>
        <p:spPr/>
        <p:txBody>
          <a:bodyPr/>
          <a:lstStyle/>
          <a:p>
            <a:pPr lvl="0"/>
            <a:fld id="{DEBDDFC8-424F-4F77-8BA0-8D1E6A478946}" type="slidenum">
              <a:t>‹#›</a:t>
            </a:fld>
            <a:endParaRPr lang="en-GB"/>
          </a:p>
        </p:txBody>
      </p:sp>
    </p:spTree>
    <p:extLst>
      <p:ext uri="{BB962C8B-B14F-4D97-AF65-F5344CB8AC3E}">
        <p14:creationId xmlns:p14="http://schemas.microsoft.com/office/powerpoint/2010/main" val="170176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B9B40-5AB9-4BBB-BAFA-E7EA9AE5CE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102599-22F5-43FD-AE4D-F7FB813997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6A6CEA-A05C-402A-A2A6-18C76D34DACA}"/>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992BBF24-C531-4778-9AEF-72A76E4E9B52}"/>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A57F4AF8-3178-4673-8358-EC9768D6E91B}"/>
              </a:ext>
            </a:extLst>
          </p:cNvPr>
          <p:cNvSpPr>
            <a:spLocks noGrp="1"/>
          </p:cNvSpPr>
          <p:nvPr>
            <p:ph type="sldNum" sz="quarter" idx="12"/>
          </p:nvPr>
        </p:nvSpPr>
        <p:spPr/>
        <p:txBody>
          <a:bodyPr/>
          <a:lstStyle/>
          <a:p>
            <a:pPr lvl="0"/>
            <a:fld id="{573F7B04-B06A-439D-B120-82931091BAFC}" type="slidenum">
              <a:t>‹#›</a:t>
            </a:fld>
            <a:endParaRPr lang="en-GB"/>
          </a:p>
        </p:txBody>
      </p:sp>
    </p:spTree>
    <p:extLst>
      <p:ext uri="{BB962C8B-B14F-4D97-AF65-F5344CB8AC3E}">
        <p14:creationId xmlns:p14="http://schemas.microsoft.com/office/powerpoint/2010/main" val="42154357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CBF4-8347-4F9D-9886-C466B0873951}"/>
              </a:ext>
            </a:extLst>
          </p:cNvPr>
          <p:cNvSpPr>
            <a:spLocks noGrp="1"/>
          </p:cNvSpPr>
          <p:nvPr>
            <p:ph type="title"/>
          </p:nvPr>
        </p:nvSpPr>
        <p:spPr>
          <a:xfrm>
            <a:off x="687388" y="1414463"/>
            <a:ext cx="8694737" cy="23574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BD05DA-24EA-4F2E-9FC5-306F1C98C2CC}"/>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59495-BC55-45FE-B756-80F0536E26B4}"/>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896CC01F-DC40-4B14-93C6-21988E0ADC79}"/>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48D2366E-4F04-4D78-AB5A-C59388795DB4}"/>
              </a:ext>
            </a:extLst>
          </p:cNvPr>
          <p:cNvSpPr>
            <a:spLocks noGrp="1"/>
          </p:cNvSpPr>
          <p:nvPr>
            <p:ph type="sldNum" sz="quarter" idx="12"/>
          </p:nvPr>
        </p:nvSpPr>
        <p:spPr/>
        <p:txBody>
          <a:bodyPr/>
          <a:lstStyle/>
          <a:p>
            <a:pPr lvl="0"/>
            <a:fld id="{95443F68-C5EA-47F3-96BE-FF10C25A4223}" type="slidenum">
              <a:t>‹#›</a:t>
            </a:fld>
            <a:endParaRPr lang="en-GB"/>
          </a:p>
        </p:txBody>
      </p:sp>
    </p:spTree>
    <p:extLst>
      <p:ext uri="{BB962C8B-B14F-4D97-AF65-F5344CB8AC3E}">
        <p14:creationId xmlns:p14="http://schemas.microsoft.com/office/powerpoint/2010/main" val="36157184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2C5F-0269-4B92-93F8-7B6EE33AAA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EB15E7-7584-4806-98DF-13C46D46DFF3}"/>
              </a:ext>
            </a:extLst>
          </p:cNvPr>
          <p:cNvSpPr>
            <a:spLocks noGrp="1"/>
          </p:cNvSpPr>
          <p:nvPr>
            <p:ph sz="half" idx="1"/>
          </p:nvPr>
        </p:nvSpPr>
        <p:spPr>
          <a:xfrm>
            <a:off x="503238" y="1511300"/>
            <a:ext cx="4459287"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FD1869-6E54-4172-BDAE-9E9A1FD43A8A}"/>
              </a:ext>
            </a:extLst>
          </p:cNvPr>
          <p:cNvSpPr>
            <a:spLocks noGrp="1"/>
          </p:cNvSpPr>
          <p:nvPr>
            <p:ph sz="half" idx="2"/>
          </p:nvPr>
        </p:nvSpPr>
        <p:spPr>
          <a:xfrm>
            <a:off x="5114925" y="1511300"/>
            <a:ext cx="4460875"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18FF410-91B3-4059-966E-03FE7417E512}"/>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A6B69B95-EE08-4656-9F6D-03ED3E821F17}"/>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59AAC4EF-78B3-40E9-853B-EF7EA79B5D32}"/>
              </a:ext>
            </a:extLst>
          </p:cNvPr>
          <p:cNvSpPr>
            <a:spLocks noGrp="1"/>
          </p:cNvSpPr>
          <p:nvPr>
            <p:ph type="sldNum" sz="quarter" idx="12"/>
          </p:nvPr>
        </p:nvSpPr>
        <p:spPr/>
        <p:txBody>
          <a:bodyPr/>
          <a:lstStyle/>
          <a:p>
            <a:pPr lvl="0"/>
            <a:fld id="{5E13FBB2-9232-45FA-B93B-B4054F87B808}" type="slidenum">
              <a:t>‹#›</a:t>
            </a:fld>
            <a:endParaRPr lang="en-GB"/>
          </a:p>
        </p:txBody>
      </p:sp>
    </p:spTree>
    <p:extLst>
      <p:ext uri="{BB962C8B-B14F-4D97-AF65-F5344CB8AC3E}">
        <p14:creationId xmlns:p14="http://schemas.microsoft.com/office/powerpoint/2010/main" val="2733763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BC634-9044-4706-8D81-397DE01D7A7B}"/>
              </a:ext>
            </a:extLst>
          </p:cNvPr>
          <p:cNvSpPr>
            <a:spLocks noGrp="1"/>
          </p:cNvSpPr>
          <p:nvPr>
            <p:ph type="title"/>
          </p:nvPr>
        </p:nvSpPr>
        <p:spPr>
          <a:xfrm>
            <a:off x="693738" y="301625"/>
            <a:ext cx="8694737" cy="10969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2DEC9F-20E1-4712-91E4-AAE6A9BC5DF8}"/>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17A71A-2842-4FC9-ABCD-8FD0E9EBE6FB}"/>
              </a:ext>
            </a:extLst>
          </p:cNvPr>
          <p:cNvSpPr>
            <a:spLocks noGrp="1"/>
          </p:cNvSpPr>
          <p:nvPr>
            <p:ph sz="half" idx="2"/>
          </p:nvPr>
        </p:nvSpPr>
        <p:spPr>
          <a:xfrm>
            <a:off x="693738" y="2071688"/>
            <a:ext cx="426561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7A4C6-9185-4160-8D25-A3205A114DCB}"/>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97AEBC-E43E-493A-9B08-1A433D0A952E}"/>
              </a:ext>
            </a:extLst>
          </p:cNvPr>
          <p:cNvSpPr>
            <a:spLocks noGrp="1"/>
          </p:cNvSpPr>
          <p:nvPr>
            <p:ph sz="quarter" idx="4"/>
          </p:nvPr>
        </p:nvSpPr>
        <p:spPr>
          <a:xfrm>
            <a:off x="5103813" y="2071688"/>
            <a:ext cx="428466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1EC020-2ABA-467F-8EC1-AF3548DFD6C5}"/>
              </a:ext>
            </a:extLst>
          </p:cNvPr>
          <p:cNvSpPr>
            <a:spLocks noGrp="1"/>
          </p:cNvSpPr>
          <p:nvPr>
            <p:ph type="dt" sz="half" idx="10"/>
          </p:nvPr>
        </p:nvSpPr>
        <p:spPr/>
        <p:txBody>
          <a:bodyPr/>
          <a:lstStyle/>
          <a:p>
            <a:pPr lvl="0"/>
            <a:endParaRPr lang="en-GB"/>
          </a:p>
        </p:txBody>
      </p:sp>
      <p:sp>
        <p:nvSpPr>
          <p:cNvPr id="8" name="Footer Placeholder 7">
            <a:extLst>
              <a:ext uri="{FF2B5EF4-FFF2-40B4-BE49-F238E27FC236}">
                <a16:creationId xmlns:a16="http://schemas.microsoft.com/office/drawing/2014/main" id="{B7BC712B-24A4-4B4D-B5C1-CF6E5083E33B}"/>
              </a:ext>
            </a:extLst>
          </p:cNvPr>
          <p:cNvSpPr>
            <a:spLocks noGrp="1"/>
          </p:cNvSpPr>
          <p:nvPr>
            <p:ph type="ftr" sz="quarter" idx="11"/>
          </p:nvPr>
        </p:nvSpPr>
        <p:spPr/>
        <p:txBody>
          <a:bodyPr/>
          <a:lstStyle/>
          <a:p>
            <a:pPr lvl="0"/>
            <a:endParaRPr lang="en-GB"/>
          </a:p>
        </p:txBody>
      </p:sp>
      <p:sp>
        <p:nvSpPr>
          <p:cNvPr id="9" name="Slide Number Placeholder 8">
            <a:extLst>
              <a:ext uri="{FF2B5EF4-FFF2-40B4-BE49-F238E27FC236}">
                <a16:creationId xmlns:a16="http://schemas.microsoft.com/office/drawing/2014/main" id="{B7364C1E-1761-4806-9F9B-4445763B5837}"/>
              </a:ext>
            </a:extLst>
          </p:cNvPr>
          <p:cNvSpPr>
            <a:spLocks noGrp="1"/>
          </p:cNvSpPr>
          <p:nvPr>
            <p:ph type="sldNum" sz="quarter" idx="12"/>
          </p:nvPr>
        </p:nvSpPr>
        <p:spPr/>
        <p:txBody>
          <a:bodyPr/>
          <a:lstStyle/>
          <a:p>
            <a:pPr lvl="0"/>
            <a:fld id="{75A528C3-4B80-4256-977B-88FEB6596A20}" type="slidenum">
              <a:t>‹#›</a:t>
            </a:fld>
            <a:endParaRPr lang="en-GB"/>
          </a:p>
        </p:txBody>
      </p:sp>
    </p:spTree>
    <p:extLst>
      <p:ext uri="{BB962C8B-B14F-4D97-AF65-F5344CB8AC3E}">
        <p14:creationId xmlns:p14="http://schemas.microsoft.com/office/powerpoint/2010/main" val="3766300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EAA91-BC96-4BD1-B212-69D66249F81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FBC08E7-4D1E-4CE0-A2C7-BC8C91950599}"/>
              </a:ext>
            </a:extLst>
          </p:cNvPr>
          <p:cNvSpPr>
            <a:spLocks noGrp="1"/>
          </p:cNvSpPr>
          <p:nvPr>
            <p:ph type="dt" sz="half" idx="10"/>
          </p:nvPr>
        </p:nvSpPr>
        <p:spPr/>
        <p:txBody>
          <a:bodyPr/>
          <a:lstStyle/>
          <a:p>
            <a:pPr lvl="0"/>
            <a:endParaRPr lang="en-GB"/>
          </a:p>
        </p:txBody>
      </p:sp>
      <p:sp>
        <p:nvSpPr>
          <p:cNvPr id="4" name="Footer Placeholder 3">
            <a:extLst>
              <a:ext uri="{FF2B5EF4-FFF2-40B4-BE49-F238E27FC236}">
                <a16:creationId xmlns:a16="http://schemas.microsoft.com/office/drawing/2014/main" id="{00F72D7C-46F0-4AF5-8699-B686DDFF6778}"/>
              </a:ext>
            </a:extLst>
          </p:cNvPr>
          <p:cNvSpPr>
            <a:spLocks noGrp="1"/>
          </p:cNvSpPr>
          <p:nvPr>
            <p:ph type="ftr" sz="quarter" idx="11"/>
          </p:nvPr>
        </p:nvSpPr>
        <p:spPr/>
        <p:txBody>
          <a:bodyPr/>
          <a:lstStyle/>
          <a:p>
            <a:pPr lvl="0"/>
            <a:endParaRPr lang="en-GB"/>
          </a:p>
        </p:txBody>
      </p:sp>
      <p:sp>
        <p:nvSpPr>
          <p:cNvPr id="5" name="Slide Number Placeholder 4">
            <a:extLst>
              <a:ext uri="{FF2B5EF4-FFF2-40B4-BE49-F238E27FC236}">
                <a16:creationId xmlns:a16="http://schemas.microsoft.com/office/drawing/2014/main" id="{8707FD42-E0CA-4505-867B-3BF635B9BFD7}"/>
              </a:ext>
            </a:extLst>
          </p:cNvPr>
          <p:cNvSpPr>
            <a:spLocks noGrp="1"/>
          </p:cNvSpPr>
          <p:nvPr>
            <p:ph type="sldNum" sz="quarter" idx="12"/>
          </p:nvPr>
        </p:nvSpPr>
        <p:spPr/>
        <p:txBody>
          <a:bodyPr/>
          <a:lstStyle/>
          <a:p>
            <a:pPr lvl="0"/>
            <a:fld id="{AC435459-1C49-46FB-AFB5-11A0DF1954C5}" type="slidenum">
              <a:t>‹#›</a:t>
            </a:fld>
            <a:endParaRPr lang="en-GB"/>
          </a:p>
        </p:txBody>
      </p:sp>
    </p:spTree>
    <p:extLst>
      <p:ext uri="{BB962C8B-B14F-4D97-AF65-F5344CB8AC3E}">
        <p14:creationId xmlns:p14="http://schemas.microsoft.com/office/powerpoint/2010/main" val="2843826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DAF3A5-2A61-42CD-AF74-1E23B97CB171}"/>
              </a:ext>
            </a:extLst>
          </p:cNvPr>
          <p:cNvSpPr>
            <a:spLocks noGrp="1"/>
          </p:cNvSpPr>
          <p:nvPr>
            <p:ph type="dt" sz="half" idx="10"/>
          </p:nvPr>
        </p:nvSpPr>
        <p:spPr/>
        <p:txBody>
          <a:bodyPr/>
          <a:lstStyle/>
          <a:p>
            <a:pPr lvl="0"/>
            <a:endParaRPr lang="en-GB"/>
          </a:p>
        </p:txBody>
      </p:sp>
      <p:sp>
        <p:nvSpPr>
          <p:cNvPr id="3" name="Footer Placeholder 2">
            <a:extLst>
              <a:ext uri="{FF2B5EF4-FFF2-40B4-BE49-F238E27FC236}">
                <a16:creationId xmlns:a16="http://schemas.microsoft.com/office/drawing/2014/main" id="{BA2025E9-52E6-4D90-8EB2-102C02E8F6BB}"/>
              </a:ext>
            </a:extLst>
          </p:cNvPr>
          <p:cNvSpPr>
            <a:spLocks noGrp="1"/>
          </p:cNvSpPr>
          <p:nvPr>
            <p:ph type="ftr" sz="quarter" idx="11"/>
          </p:nvPr>
        </p:nvSpPr>
        <p:spPr/>
        <p:txBody>
          <a:bodyPr/>
          <a:lstStyle/>
          <a:p>
            <a:pPr lvl="0"/>
            <a:endParaRPr lang="en-GB"/>
          </a:p>
        </p:txBody>
      </p:sp>
      <p:sp>
        <p:nvSpPr>
          <p:cNvPr id="4" name="Slide Number Placeholder 3">
            <a:extLst>
              <a:ext uri="{FF2B5EF4-FFF2-40B4-BE49-F238E27FC236}">
                <a16:creationId xmlns:a16="http://schemas.microsoft.com/office/drawing/2014/main" id="{0FBE9B40-3514-4F2B-B444-21DFD43B9588}"/>
              </a:ext>
            </a:extLst>
          </p:cNvPr>
          <p:cNvSpPr>
            <a:spLocks noGrp="1"/>
          </p:cNvSpPr>
          <p:nvPr>
            <p:ph type="sldNum" sz="quarter" idx="12"/>
          </p:nvPr>
        </p:nvSpPr>
        <p:spPr/>
        <p:txBody>
          <a:bodyPr/>
          <a:lstStyle/>
          <a:p>
            <a:pPr lvl="0"/>
            <a:fld id="{B1A9176F-9CBB-40B8-90A7-2A1CB2612BBE}" type="slidenum">
              <a:t>‹#›</a:t>
            </a:fld>
            <a:endParaRPr lang="en-GB"/>
          </a:p>
        </p:txBody>
      </p:sp>
    </p:spTree>
    <p:extLst>
      <p:ext uri="{BB962C8B-B14F-4D97-AF65-F5344CB8AC3E}">
        <p14:creationId xmlns:p14="http://schemas.microsoft.com/office/powerpoint/2010/main" val="2651029519"/>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5B7D-0DFA-4054-937C-842EF99E575E}"/>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1EC6EDC-788D-418B-8FE2-D280672AF841}"/>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A1066C-A8A1-49BE-9250-41AA66107479}"/>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DE8CC6-2548-4B15-B0E2-4C90C867DC68}"/>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D708E637-3245-466B-992D-0D568932D185}"/>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07FD889A-63B9-4229-88B9-75FC7CABC6A2}"/>
              </a:ext>
            </a:extLst>
          </p:cNvPr>
          <p:cNvSpPr>
            <a:spLocks noGrp="1"/>
          </p:cNvSpPr>
          <p:nvPr>
            <p:ph type="sldNum" sz="quarter" idx="12"/>
          </p:nvPr>
        </p:nvSpPr>
        <p:spPr/>
        <p:txBody>
          <a:bodyPr/>
          <a:lstStyle/>
          <a:p>
            <a:pPr lvl="0"/>
            <a:fld id="{09195628-B214-41F6-80CD-0D406CE45415}" type="slidenum">
              <a:t>‹#›</a:t>
            </a:fld>
            <a:endParaRPr lang="en-GB"/>
          </a:p>
        </p:txBody>
      </p:sp>
    </p:spTree>
    <p:extLst>
      <p:ext uri="{BB962C8B-B14F-4D97-AF65-F5344CB8AC3E}">
        <p14:creationId xmlns:p14="http://schemas.microsoft.com/office/powerpoint/2010/main" val="37365553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E18E-30D1-408F-9DC6-EF531D9D1978}"/>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175A794-167C-4069-A8CB-458A101F2DDC}"/>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309AF3-4A8E-49A7-82B7-075469F69271}"/>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CA363-FE21-4ACA-842B-702DD87FC862}"/>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E91E4834-2E82-4C88-8975-FFE1F6298BE5}"/>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449CDD79-7520-41E8-B4B8-77A8483E27CB}"/>
              </a:ext>
            </a:extLst>
          </p:cNvPr>
          <p:cNvSpPr>
            <a:spLocks noGrp="1"/>
          </p:cNvSpPr>
          <p:nvPr>
            <p:ph type="sldNum" sz="quarter" idx="12"/>
          </p:nvPr>
        </p:nvSpPr>
        <p:spPr/>
        <p:txBody>
          <a:bodyPr/>
          <a:lstStyle/>
          <a:p>
            <a:pPr lvl="0"/>
            <a:fld id="{442A2E93-516D-4531-9840-C119C549DC9E}" type="slidenum">
              <a:t>‹#›</a:t>
            </a:fld>
            <a:endParaRPr lang="en-GB"/>
          </a:p>
        </p:txBody>
      </p:sp>
    </p:spTree>
    <p:extLst>
      <p:ext uri="{BB962C8B-B14F-4D97-AF65-F5344CB8AC3E}">
        <p14:creationId xmlns:p14="http://schemas.microsoft.com/office/powerpoint/2010/main" val="4035208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64BA-B92D-4B06-80D5-8FCF9771892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1E8EB4-B3F0-4246-A846-49B8FB7275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2D111B-A527-4664-910B-4F65172288A8}"/>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69307ABC-59E2-49FF-98F5-EC9067E48C35}"/>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7828A82A-54ED-4016-88AE-CB31648F61B9}"/>
              </a:ext>
            </a:extLst>
          </p:cNvPr>
          <p:cNvSpPr>
            <a:spLocks noGrp="1"/>
          </p:cNvSpPr>
          <p:nvPr>
            <p:ph type="sldNum" sz="quarter" idx="12"/>
          </p:nvPr>
        </p:nvSpPr>
        <p:spPr/>
        <p:txBody>
          <a:bodyPr/>
          <a:lstStyle/>
          <a:p>
            <a:pPr lvl="0"/>
            <a:fld id="{2FD966E4-E792-4CE0-BE88-875CCD3CAB29}" type="slidenum">
              <a:t>‹#›</a:t>
            </a:fld>
            <a:endParaRPr lang="en-GB"/>
          </a:p>
        </p:txBody>
      </p:sp>
    </p:spTree>
    <p:extLst>
      <p:ext uri="{BB962C8B-B14F-4D97-AF65-F5344CB8AC3E}">
        <p14:creationId xmlns:p14="http://schemas.microsoft.com/office/powerpoint/2010/main" val="3734136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308A40-A323-4CB5-B572-6225C18050D0}"/>
              </a:ext>
            </a:extLst>
          </p:cNvPr>
          <p:cNvSpPr>
            <a:spLocks noGrp="1"/>
          </p:cNvSpPr>
          <p:nvPr>
            <p:ph type="title" orient="vert"/>
          </p:nvPr>
        </p:nvSpPr>
        <p:spPr>
          <a:xfrm>
            <a:off x="7308850" y="225425"/>
            <a:ext cx="2266950" cy="45751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47768BE-7248-4843-8BD0-F181644D7343}"/>
              </a:ext>
            </a:extLst>
          </p:cNvPr>
          <p:cNvSpPr>
            <a:spLocks noGrp="1"/>
          </p:cNvSpPr>
          <p:nvPr>
            <p:ph type="body" orient="vert" idx="1"/>
          </p:nvPr>
        </p:nvSpPr>
        <p:spPr>
          <a:xfrm>
            <a:off x="503238" y="225425"/>
            <a:ext cx="6653212" cy="4575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CCFA13-84F2-4EFB-B4F5-4EDFF55D17C4}"/>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FF779598-4B58-40D1-97B6-E718CCBA8098}"/>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60A0F91D-C6BC-4A73-BF0B-B459FF45A573}"/>
              </a:ext>
            </a:extLst>
          </p:cNvPr>
          <p:cNvSpPr>
            <a:spLocks noGrp="1"/>
          </p:cNvSpPr>
          <p:nvPr>
            <p:ph type="sldNum" sz="quarter" idx="12"/>
          </p:nvPr>
        </p:nvSpPr>
        <p:spPr/>
        <p:txBody>
          <a:bodyPr/>
          <a:lstStyle/>
          <a:p>
            <a:pPr lvl="0"/>
            <a:fld id="{7DC2E09B-A6E8-41B9-A986-852D632A23C5}" type="slidenum">
              <a:t>‹#›</a:t>
            </a:fld>
            <a:endParaRPr lang="en-GB"/>
          </a:p>
        </p:txBody>
      </p:sp>
    </p:spTree>
    <p:extLst>
      <p:ext uri="{BB962C8B-B14F-4D97-AF65-F5344CB8AC3E}">
        <p14:creationId xmlns:p14="http://schemas.microsoft.com/office/powerpoint/2010/main" val="5973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2BDB19-5974-4F5F-AFE0-8D45BED02C44}"/>
              </a:ext>
            </a:extLst>
          </p:cNvPr>
          <p:cNvSpPr txBox="1">
            <a:spLocks noGrp="1"/>
          </p:cNvSpPr>
          <p:nvPr>
            <p:ph type="title"/>
          </p:nvPr>
        </p:nvSpPr>
        <p:spPr>
          <a:xfrm>
            <a:off x="503999" y="225720"/>
            <a:ext cx="9071640" cy="946800"/>
          </a:xfrm>
          <a:prstGeom prst="rect">
            <a:avLst/>
          </a:prstGeom>
          <a:noFill/>
          <a:ln>
            <a:noFill/>
          </a:ln>
        </p:spPr>
        <p:txBody>
          <a:bodyPr lIns="0" tIns="0" rIns="0" bIns="0" anchor="ctr">
            <a:noAutofit/>
          </a:bodyPr>
          <a:lstStyle/>
          <a:p>
            <a:pPr lvl="0"/>
            <a:r>
              <a:rPr lang="en-GB"/>
              <a:t>Cliquez pour éditer le format du texte-titre</a:t>
            </a:r>
          </a:p>
        </p:txBody>
      </p:sp>
      <p:sp>
        <p:nvSpPr>
          <p:cNvPr id="3" name="Text Placeholder 2">
            <a:extLst>
              <a:ext uri="{FF2B5EF4-FFF2-40B4-BE49-F238E27FC236}">
                <a16:creationId xmlns:a16="http://schemas.microsoft.com/office/drawing/2014/main" id="{FB679006-3169-43F6-97F4-7CB298A9CF8F}"/>
              </a:ext>
            </a:extLst>
          </p:cNvPr>
          <p:cNvSpPr txBox="1">
            <a:spLocks noGrp="1"/>
          </p:cNvSpPr>
          <p:nvPr>
            <p:ph type="body" idx="1"/>
          </p:nvPr>
        </p:nvSpPr>
        <p:spPr>
          <a:xfrm>
            <a:off x="503999" y="1512000"/>
            <a:ext cx="9071640" cy="3288239"/>
          </a:xfrm>
          <a:prstGeom prst="rect">
            <a:avLst/>
          </a:prstGeom>
          <a:noFill/>
          <a:ln>
            <a:noFill/>
          </a:ln>
        </p:spPr>
        <p:txBody>
          <a:bodyPr lIns="0" tIns="0" rIns="0" bIns="0">
            <a:noAutofit/>
          </a:bodyPr>
          <a:lstStyle/>
          <a:p>
            <a:pPr lvl="0"/>
            <a:r>
              <a:rPr lang="en-GB"/>
              <a:t>Cliquez pour éditer le format du plan de texte</a:t>
            </a:r>
          </a:p>
          <a:p>
            <a:pPr lvl="1"/>
            <a:r>
              <a:rPr lang="en-GB"/>
              <a:t>Second niveau de plan</a:t>
            </a:r>
          </a:p>
          <a:p>
            <a:pPr lvl="2"/>
            <a:r>
              <a:rPr lang="en-GB"/>
              <a:t>Troisième niveau de plan</a:t>
            </a:r>
          </a:p>
          <a:p>
            <a:pPr lvl="3"/>
            <a:r>
              <a:rPr lang="en-GB"/>
              <a:t>Quatrième niveau de plan</a:t>
            </a:r>
          </a:p>
          <a:p>
            <a:pPr lvl="4"/>
            <a:r>
              <a:rPr lang="en-GB"/>
              <a:t>Cinquième niveau de plan</a:t>
            </a:r>
          </a:p>
          <a:p>
            <a:pPr lvl="5"/>
            <a:r>
              <a:rPr lang="en-GB"/>
              <a:t>Sixième niveau de plan</a:t>
            </a:r>
          </a:p>
          <a:p>
            <a:pPr lvl="6"/>
            <a:r>
              <a:rPr lang="en-GB"/>
              <a:t>Septième niveau de plan</a:t>
            </a:r>
          </a:p>
        </p:txBody>
      </p:sp>
      <p:sp>
        <p:nvSpPr>
          <p:cNvPr id="4" name="Date Placeholder 3">
            <a:extLst>
              <a:ext uri="{FF2B5EF4-FFF2-40B4-BE49-F238E27FC236}">
                <a16:creationId xmlns:a16="http://schemas.microsoft.com/office/drawing/2014/main" id="{34B2F724-153C-492A-BB35-DF71103C8E78}"/>
              </a:ext>
            </a:extLst>
          </p:cNvPr>
          <p:cNvSpPr txBox="1">
            <a:spLocks noGrp="1"/>
          </p:cNvSpPr>
          <p:nvPr>
            <p:ph type="dt" sz="half" idx="2"/>
          </p:nvPr>
        </p:nvSpPr>
        <p:spPr>
          <a:xfrm>
            <a:off x="503999" y="5165280"/>
            <a:ext cx="2348280" cy="39096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Footer Placeholder 4">
            <a:extLst>
              <a:ext uri="{FF2B5EF4-FFF2-40B4-BE49-F238E27FC236}">
                <a16:creationId xmlns:a16="http://schemas.microsoft.com/office/drawing/2014/main" id="{553F6EBD-C304-47D6-A68A-1EEE84E41A6F}"/>
              </a:ext>
            </a:extLst>
          </p:cNvPr>
          <p:cNvSpPr txBox="1">
            <a:spLocks noGrp="1"/>
          </p:cNvSpPr>
          <p:nvPr>
            <p:ph type="ftr" sz="quarter" idx="3"/>
          </p:nvPr>
        </p:nvSpPr>
        <p:spPr>
          <a:xfrm>
            <a:off x="3447360" y="5165280"/>
            <a:ext cx="3195000" cy="390960"/>
          </a:xfrm>
          <a:prstGeom prst="rect">
            <a:avLst/>
          </a:prstGeom>
          <a:noFill/>
          <a:ln>
            <a:noFill/>
          </a:ln>
        </p:spPr>
        <p:txBody>
          <a:bodyPr lIns="0" tIns="0" rIns="0" bIns="0" anchorCtr="0">
            <a:noAutofit/>
          </a:bodyPr>
          <a:lstStyle>
            <a:lvl1pPr lvl="0" algn="ct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Slide Number Placeholder 5">
            <a:extLst>
              <a:ext uri="{FF2B5EF4-FFF2-40B4-BE49-F238E27FC236}">
                <a16:creationId xmlns:a16="http://schemas.microsoft.com/office/drawing/2014/main" id="{D70545C6-6E3A-471F-B5ED-18E1D438C393}"/>
              </a:ext>
            </a:extLst>
          </p:cNvPr>
          <p:cNvSpPr txBox="1">
            <a:spLocks noGrp="1"/>
          </p:cNvSpPr>
          <p:nvPr>
            <p:ph type="sldNum" sz="quarter" idx="4"/>
          </p:nvPr>
        </p:nvSpPr>
        <p:spPr>
          <a:xfrm>
            <a:off x="7227360" y="5165280"/>
            <a:ext cx="2348280" cy="39096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090E877A-9128-410A-A22E-589035912B65}" type="slidenum">
              <a:t>‹#›</a:t>
            </a:fld>
            <a:endParaRPr lang="en-GB"/>
          </a:p>
        </p:txBody>
      </p:sp>
      <p:sp>
        <p:nvSpPr>
          <p:cNvPr id="7" name="TextBox 6">
            <a:extLst>
              <a:ext uri="{FF2B5EF4-FFF2-40B4-BE49-F238E27FC236}">
                <a16:creationId xmlns:a16="http://schemas.microsoft.com/office/drawing/2014/main" id="{A5C4C78D-ED31-4D7F-94E5-D87B253BB918}"/>
              </a:ext>
            </a:extLst>
          </p:cNvPr>
          <p:cNvSpPr txBox="1"/>
          <p:nvPr/>
        </p:nvSpPr>
        <p:spPr>
          <a:xfrm>
            <a:off x="8028000" y="5139720"/>
            <a:ext cx="1963800" cy="4042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600" b="0" i="0" u="none" strike="noStrike" kern="1200" cap="none">
                <a:ln>
                  <a:noFill/>
                </a:ln>
                <a:solidFill>
                  <a:srgbClr val="FF9900"/>
                </a:solidFill>
                <a:latin typeface="BPG Courier GPL&amp;GNU" pitchFamily="17"/>
                <a:ea typeface="Noto Sans CJK SC Regular" pitchFamily="2"/>
                <a:cs typeface="FreeSans" pitchFamily="2"/>
              </a:rPr>
              <a:t>ICRA 2020</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lvl="0" algn="ctr" rtl="0" hangingPunct="0">
        <a:buNone/>
        <a:tabLst/>
        <a:defRPr lang="en-GB" sz="4000" b="0" i="0" u="none" strike="noStrike" kern="1200" cap="none">
          <a:ln>
            <a:noFill/>
          </a:ln>
          <a:solidFill>
            <a:srgbClr val="0066CC"/>
          </a:solidFill>
          <a:highlight>
            <a:scrgbClr r="0" g="0" b="0">
              <a:alpha val="0"/>
            </a:scrgbClr>
          </a:highlight>
          <a:latin typeface="Gill Sans MT" pitchFamily="34"/>
          <a:ea typeface="Noto Sans CJK SC Regular" pitchFamily="2"/>
          <a:cs typeface="FreeSans" pitchFamily="2"/>
        </a:defRPr>
      </a:lvl1pPr>
    </p:titleStyle>
    <p:bodyStyle>
      <a:lvl1pPr marL="0" marR="0" lvl="0"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0" marR="0" lvl="1" indent="0" rtl="0" hangingPunct="0">
        <a:spcBef>
          <a:spcPts val="1063"/>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0" marR="0" lvl="2"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0" marR="0" lvl="3" indent="0" rtl="0" hangingPunct="0">
        <a:spcBef>
          <a:spcPts val="1063"/>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0" marR="0" lvl="4"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0" marR="0" lvl="5"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0" marR="0" lvl="6"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7712A-9E88-4432-A247-3AD4A195C81B}"/>
              </a:ext>
            </a:extLst>
          </p:cNvPr>
          <p:cNvSpPr txBox="1">
            <a:spLocks noGrp="1"/>
          </p:cNvSpPr>
          <p:nvPr>
            <p:ph type="title"/>
          </p:nvPr>
        </p:nvSpPr>
        <p:spPr>
          <a:xfrm>
            <a:off x="503999" y="225720"/>
            <a:ext cx="9071640" cy="946440"/>
          </a:xfrm>
          <a:prstGeom prst="rect">
            <a:avLst/>
          </a:prstGeom>
          <a:solidFill>
            <a:srgbClr val="0066CC"/>
          </a:solidFill>
          <a:ln w="25560">
            <a:solidFill>
              <a:srgbClr val="000000"/>
            </a:solidFill>
            <a:prstDash val="solid"/>
          </a:ln>
        </p:spPr>
        <p:txBody>
          <a:bodyPr lIns="0" tIns="0" rIns="0" bIns="0" anchor="ctr">
            <a:noAutofit/>
          </a:bodyPr>
          <a:lstStyle/>
          <a:p>
            <a:pPr lvl="0"/>
            <a:r>
              <a:rPr lang="en-GB"/>
              <a:t>Cliquez pour éditer le format du texte-titre</a:t>
            </a:r>
          </a:p>
        </p:txBody>
      </p:sp>
      <p:sp>
        <p:nvSpPr>
          <p:cNvPr id="3" name="Text Placeholder 2">
            <a:extLst>
              <a:ext uri="{FF2B5EF4-FFF2-40B4-BE49-F238E27FC236}">
                <a16:creationId xmlns:a16="http://schemas.microsoft.com/office/drawing/2014/main" id="{52415B96-1624-46FA-AA17-E01860D8C1C2}"/>
              </a:ext>
            </a:extLst>
          </p:cNvPr>
          <p:cNvSpPr txBox="1">
            <a:spLocks noGrp="1"/>
          </p:cNvSpPr>
          <p:nvPr>
            <p:ph type="body" idx="1"/>
          </p:nvPr>
        </p:nvSpPr>
        <p:spPr>
          <a:xfrm>
            <a:off x="503999" y="1512000"/>
            <a:ext cx="9071640" cy="3288239"/>
          </a:xfrm>
          <a:prstGeom prst="rect">
            <a:avLst/>
          </a:prstGeom>
          <a:noFill/>
          <a:ln>
            <a:noFill/>
          </a:ln>
        </p:spPr>
        <p:txBody>
          <a:bodyPr lIns="0" tIns="0" rIns="0" bIns="0">
            <a:noAutofit/>
          </a:bodyPr>
          <a:lstStyle/>
          <a:p>
            <a:pPr lvl="0"/>
            <a:r>
              <a:rPr lang="en-GB"/>
              <a:t>Cliquez pour éditer le format du plan de texte</a:t>
            </a:r>
          </a:p>
          <a:p>
            <a:pPr lvl="1"/>
            <a:r>
              <a:rPr lang="en-GB"/>
              <a:t>Second niveau de plan</a:t>
            </a:r>
          </a:p>
          <a:p>
            <a:pPr lvl="2"/>
            <a:r>
              <a:rPr lang="en-GB"/>
              <a:t>Troisième niveau de plan</a:t>
            </a:r>
          </a:p>
          <a:p>
            <a:pPr lvl="3"/>
            <a:r>
              <a:rPr lang="en-GB"/>
              <a:t>Quatrième niveau de plan</a:t>
            </a:r>
          </a:p>
          <a:p>
            <a:pPr lvl="4"/>
            <a:r>
              <a:rPr lang="en-GB"/>
              <a:t>Cinquième niveau de plan</a:t>
            </a:r>
          </a:p>
          <a:p>
            <a:pPr lvl="5"/>
            <a:r>
              <a:rPr lang="en-GB"/>
              <a:t>Sixième niveau de plan</a:t>
            </a:r>
          </a:p>
          <a:p>
            <a:pPr lvl="6"/>
            <a:r>
              <a:rPr lang="en-GB"/>
              <a:t>Septième niveau de plan</a:t>
            </a:r>
          </a:p>
        </p:txBody>
      </p:sp>
      <p:sp>
        <p:nvSpPr>
          <p:cNvPr id="4" name="Date Placeholder 3">
            <a:extLst>
              <a:ext uri="{FF2B5EF4-FFF2-40B4-BE49-F238E27FC236}">
                <a16:creationId xmlns:a16="http://schemas.microsoft.com/office/drawing/2014/main" id="{4261BFD3-D80E-4555-B6C3-D7C92BADD43D}"/>
              </a:ext>
            </a:extLst>
          </p:cNvPr>
          <p:cNvSpPr txBox="1">
            <a:spLocks noGrp="1"/>
          </p:cNvSpPr>
          <p:nvPr>
            <p:ph type="dt" sz="half" idx="2"/>
          </p:nvPr>
        </p:nvSpPr>
        <p:spPr>
          <a:xfrm>
            <a:off x="503999" y="5164920"/>
            <a:ext cx="2348280" cy="39060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Footer Placeholder 4">
            <a:extLst>
              <a:ext uri="{FF2B5EF4-FFF2-40B4-BE49-F238E27FC236}">
                <a16:creationId xmlns:a16="http://schemas.microsoft.com/office/drawing/2014/main" id="{3EC8DA81-87E9-41B8-ADC5-734F9A96A498}"/>
              </a:ext>
            </a:extLst>
          </p:cNvPr>
          <p:cNvSpPr txBox="1">
            <a:spLocks noGrp="1"/>
          </p:cNvSpPr>
          <p:nvPr>
            <p:ph type="ftr" sz="quarter" idx="3"/>
          </p:nvPr>
        </p:nvSpPr>
        <p:spPr>
          <a:xfrm>
            <a:off x="3447000" y="5164920"/>
            <a:ext cx="3194640" cy="390600"/>
          </a:xfrm>
          <a:prstGeom prst="rect">
            <a:avLst/>
          </a:prstGeom>
          <a:noFill/>
          <a:ln>
            <a:noFill/>
          </a:ln>
        </p:spPr>
        <p:txBody>
          <a:bodyPr lIns="0" tIns="0" rIns="0" bIns="0" anchorCtr="0">
            <a:noAutofit/>
          </a:bodyPr>
          <a:lstStyle>
            <a:lvl1pPr lvl="0" algn="ct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Slide Number Placeholder 5">
            <a:extLst>
              <a:ext uri="{FF2B5EF4-FFF2-40B4-BE49-F238E27FC236}">
                <a16:creationId xmlns:a16="http://schemas.microsoft.com/office/drawing/2014/main" id="{2AE0222E-4B26-4B72-B15D-4FB54BE00FB5}"/>
              </a:ext>
            </a:extLst>
          </p:cNvPr>
          <p:cNvSpPr txBox="1">
            <a:spLocks noGrp="1"/>
          </p:cNvSpPr>
          <p:nvPr>
            <p:ph type="sldNum" sz="quarter" idx="4"/>
          </p:nvPr>
        </p:nvSpPr>
        <p:spPr>
          <a:xfrm>
            <a:off x="7227000" y="5164920"/>
            <a:ext cx="2348280" cy="39060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1783867E-69D3-442B-81F4-9E8CB5E4689E}" type="slidenum">
              <a:t>‹#›</a:t>
            </a:fld>
            <a:endParaRPr lang="en-GB"/>
          </a:p>
        </p:txBody>
      </p:sp>
      <p:sp>
        <p:nvSpPr>
          <p:cNvPr id="7" name="TextBox 6">
            <a:extLst>
              <a:ext uri="{FF2B5EF4-FFF2-40B4-BE49-F238E27FC236}">
                <a16:creationId xmlns:a16="http://schemas.microsoft.com/office/drawing/2014/main" id="{6159803C-4303-48E0-8565-63B748DA4474}"/>
              </a:ext>
            </a:extLst>
          </p:cNvPr>
          <p:cNvSpPr txBox="1"/>
          <p:nvPr/>
        </p:nvSpPr>
        <p:spPr>
          <a:xfrm>
            <a:off x="8028360" y="5140079"/>
            <a:ext cx="1963800" cy="4042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600" b="0" i="0" u="none" strike="noStrike" kern="1200" cap="none">
                <a:ln>
                  <a:noFill/>
                </a:ln>
                <a:solidFill>
                  <a:srgbClr val="FF9900"/>
                </a:solidFill>
                <a:latin typeface="BPG Courier GPL&amp;GNU" pitchFamily="17"/>
                <a:ea typeface="Noto Sans CJK SC Regular" pitchFamily="2"/>
                <a:cs typeface="FreeSans" pitchFamily="2"/>
              </a:rPr>
              <a:t>ICRA 2020</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lvl="0" algn="ctr" rtl="0" hangingPunct="0">
        <a:buNone/>
        <a:tabLst/>
        <a:defRPr lang="en-GB" sz="4000" b="0" i="0" u="none" strike="noStrike" kern="1200" cap="none">
          <a:ln>
            <a:noFill/>
          </a:ln>
          <a:solidFill>
            <a:srgbClr val="FFFFFF"/>
          </a:solidFill>
          <a:highlight>
            <a:scrgbClr r="0" g="0" b="0">
              <a:alpha val="0"/>
            </a:scrgbClr>
          </a:highlight>
          <a:latin typeface="Gill Sans MT" pitchFamily="34"/>
          <a:ea typeface="Noto Sans CJK SC Regular" pitchFamily="2"/>
          <a:cs typeface="FreeSans" pitchFamily="2"/>
        </a:defRPr>
      </a:lvl1pPr>
    </p:titleStyle>
    <p:bodyStyle>
      <a:lvl1pPr marL="0" marR="0" lvl="0"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0" marR="0" lvl="1" indent="0" rtl="0" hangingPunct="0">
        <a:spcBef>
          <a:spcPts val="1559"/>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0" marR="0" lvl="2"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0" marR="0" lvl="3" indent="0" rtl="0" hangingPunct="0">
        <a:spcBef>
          <a:spcPts val="1559"/>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0" marR="0" lvl="4"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0" marR="0" lvl="5"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0" marR="0" lvl="6"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53D264-3D3B-4395-B9DD-FB80DB54B996}"/>
              </a:ext>
            </a:extLst>
          </p:cNvPr>
          <p:cNvSpPr txBox="1">
            <a:spLocks noGrp="1"/>
          </p:cNvSpPr>
          <p:nvPr>
            <p:ph type="title"/>
          </p:nvPr>
        </p:nvSpPr>
        <p:spPr>
          <a:xfrm>
            <a:off x="503999" y="225720"/>
            <a:ext cx="9071640" cy="946440"/>
          </a:xfrm>
          <a:prstGeom prst="rect">
            <a:avLst/>
          </a:prstGeom>
          <a:noFill/>
          <a:ln>
            <a:noFill/>
          </a:ln>
        </p:spPr>
        <p:txBody>
          <a:bodyPr lIns="0" tIns="0" rIns="0" bIns="0" anchor="ctr">
            <a:noAutofit/>
          </a:bodyPr>
          <a:lstStyle/>
          <a:p>
            <a:pPr lvl="0"/>
            <a:r>
              <a:rPr lang="en-GB"/>
              <a:t>Cliquez pour éditer le format du texte-titre</a:t>
            </a:r>
          </a:p>
        </p:txBody>
      </p:sp>
      <p:sp>
        <p:nvSpPr>
          <p:cNvPr id="3" name="Text Placeholder 2">
            <a:extLst>
              <a:ext uri="{FF2B5EF4-FFF2-40B4-BE49-F238E27FC236}">
                <a16:creationId xmlns:a16="http://schemas.microsoft.com/office/drawing/2014/main" id="{A21EAA3C-DEBB-43D7-9801-E415E2D6D02A}"/>
              </a:ext>
            </a:extLst>
          </p:cNvPr>
          <p:cNvSpPr txBox="1">
            <a:spLocks noGrp="1"/>
          </p:cNvSpPr>
          <p:nvPr>
            <p:ph type="body" idx="1"/>
          </p:nvPr>
        </p:nvSpPr>
        <p:spPr>
          <a:xfrm>
            <a:off x="503999" y="1512000"/>
            <a:ext cx="9071640" cy="3288239"/>
          </a:xfrm>
          <a:prstGeom prst="rect">
            <a:avLst/>
          </a:prstGeom>
          <a:noFill/>
          <a:ln>
            <a:noFill/>
          </a:ln>
        </p:spPr>
        <p:txBody>
          <a:bodyPr lIns="0" tIns="0" rIns="0" bIns="0">
            <a:noAutofit/>
          </a:bodyPr>
          <a:lstStyle/>
          <a:p>
            <a:pPr lvl="0"/>
            <a:r>
              <a:rPr lang="en-GB"/>
              <a:t>Cliquez pour éditer le format du plan de texte</a:t>
            </a:r>
          </a:p>
          <a:p>
            <a:pPr lvl="1"/>
            <a:r>
              <a:rPr lang="en-GB"/>
              <a:t>Second niveau de plan</a:t>
            </a:r>
          </a:p>
          <a:p>
            <a:pPr lvl="2"/>
            <a:r>
              <a:rPr lang="en-GB"/>
              <a:t>Troisième niveau de plan</a:t>
            </a:r>
          </a:p>
          <a:p>
            <a:pPr lvl="3"/>
            <a:r>
              <a:rPr lang="en-GB"/>
              <a:t>Quatrième niveau de plan</a:t>
            </a:r>
          </a:p>
          <a:p>
            <a:pPr lvl="4"/>
            <a:r>
              <a:rPr lang="en-GB"/>
              <a:t>Cinquième niveau de plan</a:t>
            </a:r>
          </a:p>
          <a:p>
            <a:pPr lvl="5"/>
            <a:r>
              <a:rPr lang="en-GB"/>
              <a:t>Sixième niveau de plan</a:t>
            </a:r>
          </a:p>
          <a:p>
            <a:pPr lvl="6"/>
            <a:r>
              <a:rPr lang="en-GB"/>
              <a:t>Septième niveau de plan</a:t>
            </a:r>
          </a:p>
        </p:txBody>
      </p:sp>
      <p:sp>
        <p:nvSpPr>
          <p:cNvPr id="4" name="Date Placeholder 3">
            <a:extLst>
              <a:ext uri="{FF2B5EF4-FFF2-40B4-BE49-F238E27FC236}">
                <a16:creationId xmlns:a16="http://schemas.microsoft.com/office/drawing/2014/main" id="{09EC2B45-8539-4A9B-8F81-4C2CF46DA8CC}"/>
              </a:ext>
            </a:extLst>
          </p:cNvPr>
          <p:cNvSpPr txBox="1">
            <a:spLocks noGrp="1"/>
          </p:cNvSpPr>
          <p:nvPr>
            <p:ph type="dt" sz="half" idx="2"/>
          </p:nvPr>
        </p:nvSpPr>
        <p:spPr>
          <a:xfrm>
            <a:off x="503999" y="5164920"/>
            <a:ext cx="2348280" cy="39060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Footer Placeholder 4">
            <a:extLst>
              <a:ext uri="{FF2B5EF4-FFF2-40B4-BE49-F238E27FC236}">
                <a16:creationId xmlns:a16="http://schemas.microsoft.com/office/drawing/2014/main" id="{B5FE676B-D008-4D73-8CAE-415609E5921B}"/>
              </a:ext>
            </a:extLst>
          </p:cNvPr>
          <p:cNvSpPr txBox="1">
            <a:spLocks noGrp="1"/>
          </p:cNvSpPr>
          <p:nvPr>
            <p:ph type="ftr" sz="quarter" idx="3"/>
          </p:nvPr>
        </p:nvSpPr>
        <p:spPr>
          <a:xfrm>
            <a:off x="3447000" y="5164920"/>
            <a:ext cx="3194640" cy="390600"/>
          </a:xfrm>
          <a:prstGeom prst="rect">
            <a:avLst/>
          </a:prstGeom>
          <a:noFill/>
          <a:ln>
            <a:noFill/>
          </a:ln>
        </p:spPr>
        <p:txBody>
          <a:bodyPr lIns="0" tIns="0" rIns="0" bIns="0" anchorCtr="0">
            <a:noAutofit/>
          </a:bodyPr>
          <a:lstStyle>
            <a:lvl1pPr lvl="0" algn="ct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Slide Number Placeholder 5">
            <a:extLst>
              <a:ext uri="{FF2B5EF4-FFF2-40B4-BE49-F238E27FC236}">
                <a16:creationId xmlns:a16="http://schemas.microsoft.com/office/drawing/2014/main" id="{A100C2AC-214C-4871-93BB-1148E6630E13}"/>
              </a:ext>
            </a:extLst>
          </p:cNvPr>
          <p:cNvSpPr txBox="1">
            <a:spLocks noGrp="1"/>
          </p:cNvSpPr>
          <p:nvPr>
            <p:ph type="sldNum" sz="quarter" idx="4"/>
          </p:nvPr>
        </p:nvSpPr>
        <p:spPr>
          <a:xfrm>
            <a:off x="7227000" y="5164920"/>
            <a:ext cx="2348280" cy="39060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E03104DA-A051-4601-84FF-4600FBB0ACA2}" type="slidenum">
              <a:t>‹#›</a:t>
            </a:fld>
            <a:endParaRPr lang="en-GB"/>
          </a:p>
        </p:txBody>
      </p:sp>
      <p:sp>
        <p:nvSpPr>
          <p:cNvPr id="7" name="TextBox 6">
            <a:extLst>
              <a:ext uri="{FF2B5EF4-FFF2-40B4-BE49-F238E27FC236}">
                <a16:creationId xmlns:a16="http://schemas.microsoft.com/office/drawing/2014/main" id="{176DB5BB-6BAF-42C9-A242-55C7C1D705D2}"/>
              </a:ext>
            </a:extLst>
          </p:cNvPr>
          <p:cNvSpPr txBox="1"/>
          <p:nvPr/>
        </p:nvSpPr>
        <p:spPr>
          <a:xfrm>
            <a:off x="8028360" y="5140079"/>
            <a:ext cx="1963800" cy="4042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600" b="0" i="0" u="none" strike="noStrike" kern="1200" cap="none">
                <a:ln>
                  <a:noFill/>
                </a:ln>
                <a:solidFill>
                  <a:srgbClr val="FF9900"/>
                </a:solidFill>
                <a:latin typeface="BPG Courier GPL&amp;GNU" pitchFamily="17"/>
                <a:ea typeface="Noto Sans CJK SC Regular" pitchFamily="2"/>
                <a:cs typeface="FreeSans" pitchFamily="2"/>
              </a:rPr>
              <a:t>ICRA 2020</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lvl="0" algn="ctr" rtl="0" hangingPunct="0">
        <a:buNone/>
        <a:tabLst/>
        <a:defRPr lang="en-GB" sz="4000" b="0" i="0" u="none" strike="noStrike" kern="1200" cap="none">
          <a:ln>
            <a:noFill/>
          </a:ln>
          <a:solidFill>
            <a:srgbClr val="0066CC"/>
          </a:solidFill>
          <a:highlight>
            <a:scrgbClr r="0" g="0" b="0">
              <a:alpha val="0"/>
            </a:scrgbClr>
          </a:highlight>
          <a:latin typeface="Gill Sans MT" pitchFamily="34"/>
          <a:ea typeface="Noto Sans CJK SC Regular" pitchFamily="2"/>
          <a:cs typeface="FreeSans" pitchFamily="2"/>
        </a:defRPr>
      </a:lvl1pPr>
    </p:titleStyle>
    <p:bodyStyle>
      <a:lvl1pPr marL="0" marR="0" lvl="0"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0" marR="0" lvl="1" indent="0" rtl="0" hangingPunct="0">
        <a:spcBef>
          <a:spcPts val="1559"/>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2pPr>
      <a:lvl3pPr marL="0" marR="0" lvl="2"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3pPr>
      <a:lvl4pPr marL="0" marR="0" lvl="3" indent="0" rtl="0" hangingPunct="0">
        <a:spcBef>
          <a:spcPts val="1559"/>
        </a:spcBef>
        <a:spcAft>
          <a:spcPts val="0"/>
        </a:spcAft>
        <a:buSzPct val="7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4pPr>
      <a:lvl5pPr marL="0" marR="0" lvl="4"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5pPr>
      <a:lvl6pPr marL="0" marR="0" lvl="5"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6pPr>
      <a:lvl7pPr marL="0" marR="0" lvl="6" indent="0" rtl="0" hangingPunct="0">
        <a:spcBef>
          <a:spcPts val="1559"/>
        </a:spcBef>
        <a:spcAft>
          <a:spcPts val="0"/>
        </a:spcAft>
        <a:buSzPct val="45000"/>
        <a:buFont typeface="StarSymbol"/>
        <a:buChar char="●"/>
        <a:tabLst/>
        <a:defRPr lang="en-GB" sz="3200" b="0" i="0" u="none" strike="noStrike" kern="1200" cap="none">
          <a:ln>
            <a:noFill/>
          </a:ln>
          <a:highlight>
            <a:scrgbClr r="0" g="0" b="0">
              <a:alpha val="0"/>
            </a:scrgbClr>
          </a:highlight>
          <a:latin typeface="Liberation Sans" pitchFamily="18"/>
          <a:ea typeface="Noto Sans CJK SC Regular" pitchFamily="2"/>
          <a:cs typeface="FreeSans" pitchFamily="2"/>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3.m4a"/><Relationship Id="rId7" Type="http://schemas.openxmlformats.org/officeDocument/2006/relationships/image" Target="../media/image5.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audio" Target="../media/media3.m4a"/></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microsoft.com/office/2011/relationships/inkAction" Target="../ink/inkAction1.xml"/><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microsoft.com/office/2011/relationships/inkAction" Target="../ink/inkAction2.xml"/><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microsoft.com/office/2011/relationships/inkAction" Target="../ink/inkAction3.xml"/><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audio" Target="../media/media10.m4a"/><Relationship Id="rId1" Type="http://schemas.microsoft.com/office/2007/relationships/media" Target="../media/media10.m4a"/><Relationship Id="rId6" Type="http://schemas.microsoft.com/office/2011/relationships/inkAction" Target="../ink/inkAction4.xml"/><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audio" Target="../media/media13.m4a"/><Relationship Id="rId1" Type="http://schemas.microsoft.com/office/2007/relationships/media" Target="../media/media13.m4a"/><Relationship Id="rId6" Type="http://schemas.microsoft.com/office/2011/relationships/inkAction" Target="../ink/inkAction5.xml"/><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0.png"/><Relationship Id="rId2" Type="http://schemas.openxmlformats.org/officeDocument/2006/relationships/audio" Target="../media/media14.m4a"/><Relationship Id="rId1" Type="http://schemas.microsoft.com/office/2007/relationships/media" Target="../media/media14.m4a"/><Relationship Id="rId6" Type="http://schemas.microsoft.com/office/2011/relationships/inkAction" Target="../ink/inkAction6.xml"/><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1.png"/><Relationship Id="rId5" Type="http://schemas.microsoft.com/office/2011/relationships/inkAction" Target="../ink/inkAction7.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audio" Target="../media/media17.m4a"/><Relationship Id="rId1" Type="http://schemas.microsoft.com/office/2007/relationships/media" Target="../media/media17.m4a"/><Relationship Id="rId6" Type="http://schemas.microsoft.com/office/2011/relationships/inkAction" Target="../ink/inkAction8.xml"/><Relationship Id="rId5" Type="http://schemas.openxmlformats.org/officeDocument/2006/relationships/image" Target="../media/image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audio" Target="../media/media18.m4a"/><Relationship Id="rId1" Type="http://schemas.microsoft.com/office/2007/relationships/media" Target="../media/media18.m4a"/><Relationship Id="rId6" Type="http://schemas.microsoft.com/office/2011/relationships/inkAction" Target="../ink/inkAction9.xml"/><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4.png"/><Relationship Id="rId2" Type="http://schemas.openxmlformats.org/officeDocument/2006/relationships/audio" Target="../media/media19.m4a"/><Relationship Id="rId1" Type="http://schemas.microsoft.com/office/2007/relationships/media" Target="../media/media19.m4a"/><Relationship Id="rId6" Type="http://schemas.microsoft.com/office/2011/relationships/inkAction" Target="../ink/inkAction10.xml"/><Relationship Id="rId5" Type="http://schemas.openxmlformats.org/officeDocument/2006/relationships/image" Target="../media/image8.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20.m4a"/><Relationship Id="rId1" Type="http://schemas.microsoft.com/office/2007/relationships/media" Target="../media/media20.m4a"/><Relationship Id="rId6" Type="http://schemas.microsoft.com/office/2011/relationships/inkAction" Target="../ink/inkAction11.xml"/><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6.png"/><Relationship Id="rId5" Type="http://schemas.microsoft.com/office/2011/relationships/inkAction" Target="../ink/inkAction1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7.png"/><Relationship Id="rId5" Type="http://schemas.microsoft.com/office/2011/relationships/inkAction" Target="../ink/inkAction13.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4.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hyperlink" Target="https://stevetonneau.fr/" TargetMode="External"/><Relationship Id="rId3" Type="http://schemas.microsoft.com/office/2007/relationships/media" Target="../media/media26.m4a"/><Relationship Id="rId7" Type="http://schemas.openxmlformats.org/officeDocument/2006/relationships/image" Target="../media/image5.png"/><Relationship Id="rId2" Type="http://schemas.openxmlformats.org/officeDocument/2006/relationships/video" Target="../media/media25.mp4"/><Relationship Id="rId1" Type="http://schemas.microsoft.com/office/2007/relationships/media" Target="../media/media25.mp4"/><Relationship Id="rId6" Type="http://schemas.openxmlformats.org/officeDocument/2006/relationships/notesSlide" Target="../notesSlides/notesSlide31.xml"/><Relationship Id="rId5" Type="http://schemas.openxmlformats.org/officeDocument/2006/relationships/slideLayout" Target="../slideLayouts/slideLayout7.xml"/><Relationship Id="rId4" Type="http://schemas.openxmlformats.org/officeDocument/2006/relationships/audio" Target="../media/media26.m4a"/><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9.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27.mkv"/><Relationship Id="rId1" Type="http://schemas.microsoft.com/office/2007/relationships/media" Target="../media/media27.mkv"/><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28.wmv"/><Relationship Id="rId1" Type="http://schemas.microsoft.com/office/2007/relationships/media" Target="../media/media28.wmv"/><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29.wmv"/><Relationship Id="rId1" Type="http://schemas.microsoft.com/office/2007/relationships/media" Target="../media/media29.wmv"/><Relationship Id="rId6" Type="http://schemas.openxmlformats.org/officeDocument/2006/relationships/image" Target="../media/image34.png"/><Relationship Id="rId5" Type="http://schemas.openxmlformats.org/officeDocument/2006/relationships/image" Target="../media/image5.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DCB493-383D-4576-BE25-3852EE743ACE}"/>
              </a:ext>
            </a:extLst>
          </p:cNvPr>
          <p:cNvPicPr>
            <a:picLocks noChangeAspect="1"/>
          </p:cNvPicPr>
          <p:nvPr/>
        </p:nvPicPr>
        <p:blipFill>
          <a:blip r:embed="rId5">
            <a:lum/>
            <a:alphaModFix/>
          </a:blip>
          <a:srcRect/>
          <a:stretch>
            <a:fillRect/>
          </a:stretch>
        </p:blipFill>
        <p:spPr>
          <a:xfrm>
            <a:off x="4537800" y="4608000"/>
            <a:ext cx="1004400" cy="1080000"/>
          </a:xfrm>
          <a:prstGeom prst="rect">
            <a:avLst/>
          </a:prstGeom>
          <a:noFill/>
          <a:ln>
            <a:noFill/>
          </a:ln>
        </p:spPr>
      </p:pic>
      <p:sp>
        <p:nvSpPr>
          <p:cNvPr id="3" name="Subtitle 2">
            <a:extLst>
              <a:ext uri="{FF2B5EF4-FFF2-40B4-BE49-F238E27FC236}">
                <a16:creationId xmlns:a16="http://schemas.microsoft.com/office/drawing/2014/main" id="{060B0B67-A0A7-4251-BDE7-C83D3E13298A}"/>
              </a:ext>
            </a:extLst>
          </p:cNvPr>
          <p:cNvSpPr txBox="1">
            <a:spLocks noGrp="1"/>
          </p:cNvSpPr>
          <p:nvPr>
            <p:ph type="subTitle" idx="4294967295"/>
          </p:nvPr>
        </p:nvSpPr>
        <p:spPr>
          <a:xfrm>
            <a:off x="216000" y="261720"/>
            <a:ext cx="9648000" cy="5209920"/>
          </a:xfrm>
        </p:spPr>
        <p:txBody>
          <a:bodyPr anchor="t">
            <a:spAutoFit/>
          </a:bodyPr>
          <a:lstStyle/>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r">
              <a:buNone/>
            </a:pPr>
            <a:endParaRPr lang="en-GB" sz="2400" dirty="0">
              <a:solidFill>
                <a:srgbClr val="000000"/>
              </a:solidFill>
            </a:endParaRPr>
          </a:p>
          <a:p>
            <a:pPr lvl="0" algn="r">
              <a:buNone/>
            </a:pPr>
            <a:endParaRPr lang="en-GB" sz="1600" dirty="0">
              <a:solidFill>
                <a:srgbClr val="000000"/>
              </a:solidFill>
            </a:endParaRPr>
          </a:p>
        </p:txBody>
      </p:sp>
      <p:sp>
        <p:nvSpPr>
          <p:cNvPr id="4" name="TextBox 3">
            <a:extLst>
              <a:ext uri="{FF2B5EF4-FFF2-40B4-BE49-F238E27FC236}">
                <a16:creationId xmlns:a16="http://schemas.microsoft.com/office/drawing/2014/main" id="{9826C172-3C73-41B5-B00D-1A63C71E4C67}"/>
              </a:ext>
            </a:extLst>
          </p:cNvPr>
          <p:cNvSpPr txBox="1"/>
          <p:nvPr/>
        </p:nvSpPr>
        <p:spPr>
          <a:xfrm>
            <a:off x="272160" y="4752000"/>
            <a:ext cx="3327839" cy="767519"/>
          </a:xfrm>
          <a:prstGeom prst="rect">
            <a:avLst/>
          </a:prstGeom>
          <a:noFill/>
          <a:ln>
            <a:noFill/>
          </a:ln>
        </p:spPr>
        <p:txBody>
          <a:bodyPr vert="horz" wrap="none" lIns="90000" tIns="45000" rIns="90000" bIns="45000" anchorCtr="0" compatLnSpc="0">
            <a:spAutoFit/>
          </a:bodyPr>
          <a:lstStyle/>
          <a:p>
            <a:pPr marL="0" marR="0" lvl="0" indent="0" algn="l" rtl="0" hangingPunct="0">
              <a:lnSpc>
                <a:spcPct val="100000"/>
              </a:lnSpc>
              <a:spcBef>
                <a:spcPts val="0"/>
              </a:spcBef>
              <a:spcAft>
                <a:spcPts val="0"/>
              </a:spcAft>
              <a:buNone/>
              <a:tabLst/>
            </a:pPr>
            <a:r>
              <a:rPr lang="en-GB" sz="1600" b="0" i="0" u="sng" strike="noStrike" kern="1200" cap="none">
                <a:ln>
                  <a:noFill/>
                </a:ln>
                <a:solidFill>
                  <a:srgbClr val="000000"/>
                </a:solidFill>
                <a:uFillTx/>
                <a:latin typeface="Liberation Sans" pitchFamily="18"/>
                <a:ea typeface="Noto Sans CJK SC Regular" pitchFamily="2"/>
                <a:cs typeface="FreeSans" pitchFamily="2"/>
              </a:rPr>
              <a:t>Steve Tonneau</a:t>
            </a:r>
            <a:r>
              <a:rPr lang="en-GB" sz="1600" b="0" i="0" u="none" strike="noStrike" kern="1200" cap="none">
                <a:ln>
                  <a:noFill/>
                </a:ln>
                <a:solidFill>
                  <a:srgbClr val="000000"/>
                </a:solidFill>
                <a:latin typeface="Liberation Sans" pitchFamily="18"/>
                <a:ea typeface="Noto Sans CJK SC Regular" pitchFamily="2"/>
                <a:cs typeface="FreeSans" pitchFamily="2"/>
              </a:rPr>
              <a:t> - Daeun Song</a:t>
            </a:r>
          </a:p>
          <a:p>
            <a:pPr marL="0" marR="0" lvl="0" indent="0" algn="l" rtl="0" hangingPunct="0">
              <a:lnSpc>
                <a:spcPct val="100000"/>
              </a:lnSpc>
              <a:spcBef>
                <a:spcPts val="0"/>
              </a:spcBef>
              <a:spcAft>
                <a:spcPts val="0"/>
              </a:spcAft>
              <a:buNone/>
              <a:tabLst/>
            </a:pPr>
            <a:r>
              <a:rPr lang="en-GB" sz="1600" b="0" i="0" u="none" strike="noStrike" kern="1200" cap="none">
                <a:ln>
                  <a:noFill/>
                </a:ln>
                <a:solidFill>
                  <a:srgbClr val="000000"/>
                </a:solidFill>
                <a:latin typeface="Liberation Sans" pitchFamily="18"/>
                <a:ea typeface="Noto Sans CJK SC Regular" pitchFamily="2"/>
                <a:cs typeface="FreeSans" pitchFamily="2"/>
              </a:rPr>
              <a:t>Pierre Fernbach - Nicolas Mansard</a:t>
            </a:r>
          </a:p>
          <a:p>
            <a:pPr marL="0" marR="0" lvl="0" indent="0" algn="l" rtl="0" hangingPunct="0">
              <a:lnSpc>
                <a:spcPct val="100000"/>
              </a:lnSpc>
              <a:spcBef>
                <a:spcPts val="0"/>
              </a:spcBef>
              <a:spcAft>
                <a:spcPts val="0"/>
              </a:spcAft>
              <a:buNone/>
              <a:tabLst/>
            </a:pPr>
            <a:r>
              <a:rPr lang="en-GB" sz="1600" b="0" i="0" u="none" strike="noStrike" kern="1200" cap="none">
                <a:ln>
                  <a:noFill/>
                </a:ln>
                <a:solidFill>
                  <a:srgbClr val="000000"/>
                </a:solidFill>
                <a:latin typeface="Liberation Sans" pitchFamily="18"/>
                <a:ea typeface="Noto Sans CJK SC Regular" pitchFamily="2"/>
                <a:cs typeface="FreeSans" pitchFamily="2"/>
              </a:rPr>
              <a:t>Michel Taïx - Andrea Del Prete</a:t>
            </a:r>
          </a:p>
        </p:txBody>
      </p:sp>
      <p:pic>
        <p:nvPicPr>
          <p:cNvPr id="5" name="Picture 4">
            <a:extLst>
              <a:ext uri="{FF2B5EF4-FFF2-40B4-BE49-F238E27FC236}">
                <a16:creationId xmlns:a16="http://schemas.microsoft.com/office/drawing/2014/main" id="{37E273DE-0801-457D-BA35-B41EB6394798}"/>
              </a:ext>
            </a:extLst>
          </p:cNvPr>
          <p:cNvPicPr>
            <a:picLocks noChangeAspect="1"/>
          </p:cNvPicPr>
          <p:nvPr/>
        </p:nvPicPr>
        <p:blipFill>
          <a:blip r:embed="rId6">
            <a:lum/>
            <a:alphaModFix/>
          </a:blip>
          <a:srcRect/>
          <a:stretch>
            <a:fillRect/>
          </a:stretch>
        </p:blipFill>
        <p:spPr>
          <a:xfrm>
            <a:off x="1959840" y="-157680"/>
            <a:ext cx="6232320" cy="3505679"/>
          </a:xfrm>
          <a:prstGeom prst="rect">
            <a:avLst/>
          </a:prstGeom>
          <a:noFill/>
          <a:ln>
            <a:noFill/>
          </a:ln>
        </p:spPr>
      </p:pic>
      <p:sp>
        <p:nvSpPr>
          <p:cNvPr id="6" name="TextBox 5">
            <a:extLst>
              <a:ext uri="{FF2B5EF4-FFF2-40B4-BE49-F238E27FC236}">
                <a16:creationId xmlns:a16="http://schemas.microsoft.com/office/drawing/2014/main" id="{0AADC0D4-FCD4-4E58-B862-D960C93A6343}"/>
              </a:ext>
            </a:extLst>
          </p:cNvPr>
          <p:cNvSpPr txBox="1"/>
          <p:nvPr/>
        </p:nvSpPr>
        <p:spPr>
          <a:xfrm>
            <a:off x="741720" y="3348000"/>
            <a:ext cx="8596937" cy="1178154"/>
          </a:xfrm>
          <a:prstGeom prst="rect">
            <a:avLst/>
          </a:prstGeom>
          <a:solidFill>
            <a:srgbClr val="0066CC"/>
          </a:solidFill>
          <a:ln w="25560">
            <a:solidFill>
              <a:srgbClr val="000000"/>
            </a:solidFill>
            <a:prstDash val="solid"/>
          </a:ln>
        </p:spPr>
        <p:txBody>
          <a:bodyPr vert="horz" wrap="none" lIns="102600" tIns="57600" rIns="102600" bIns="57600" anchorCtr="0" compatLnSpc="0">
            <a:spAutoFit/>
          </a:bodyPr>
          <a:lstStyle/>
          <a:p>
            <a:pPr lvl="0" algn="ctr" hangingPunct="0"/>
            <a:r>
              <a:rPr lang="en-GB" sz="3600" dirty="0">
                <a:solidFill>
                  <a:srgbClr val="FFFFFF"/>
                </a:solidFill>
                <a:latin typeface="Liberation Sans" pitchFamily="18"/>
                <a:ea typeface="Noto Sans CJK SC Regular" pitchFamily="2"/>
                <a:cs typeface="FreeSans" pitchFamily="2"/>
              </a:rPr>
              <a:t>SL1M: Sparse L1-norm Minimization for </a:t>
            </a:r>
            <a:br>
              <a:rPr lang="en-GB" sz="3600" dirty="0">
                <a:solidFill>
                  <a:srgbClr val="FFFFFF"/>
                </a:solidFill>
                <a:latin typeface="Liberation Sans" pitchFamily="18"/>
                <a:ea typeface="Noto Sans CJK SC Regular" pitchFamily="2"/>
                <a:cs typeface="FreeSans" pitchFamily="2"/>
              </a:rPr>
            </a:br>
            <a:r>
              <a:rPr lang="en-GB" sz="3600" dirty="0">
                <a:solidFill>
                  <a:srgbClr val="FFFFFF"/>
                </a:solidFill>
                <a:latin typeface="Liberation Sans" pitchFamily="18"/>
                <a:ea typeface="Noto Sans CJK SC Regular" pitchFamily="2"/>
                <a:cs typeface="FreeSans" pitchFamily="2"/>
              </a:rPr>
              <a:t>contact planning on uneven terrain</a:t>
            </a:r>
            <a:endParaRPr lang="en-GB" sz="3600" b="0" i="0" u="none" strike="noStrike" kern="1200" cap="none" dirty="0">
              <a:ln>
                <a:noFill/>
              </a:ln>
              <a:solidFill>
                <a:srgbClr val="FFFFFF"/>
              </a:solidFill>
              <a:highlight>
                <a:scrgbClr r="0" g="0" b="0">
                  <a:alpha val="0"/>
                </a:scrgbClr>
              </a:highlight>
              <a:latin typeface="Liberation Sans" pitchFamily="18"/>
              <a:ea typeface="Noto Sans CJK SC Regular" pitchFamily="2"/>
              <a:cs typeface="FreeSans" pitchFamily="2"/>
            </a:endParaRPr>
          </a:p>
        </p:txBody>
      </p:sp>
      <p:pic>
        <p:nvPicPr>
          <p:cNvPr id="7" name="Picture 6">
            <a:extLst>
              <a:ext uri="{FF2B5EF4-FFF2-40B4-BE49-F238E27FC236}">
                <a16:creationId xmlns:a16="http://schemas.microsoft.com/office/drawing/2014/main" id="{F53FBBE5-D018-4B0B-A797-46D6519DF548}"/>
              </a:ext>
            </a:extLst>
          </p:cNvPr>
          <p:cNvPicPr>
            <a:picLocks noChangeAspect="1"/>
          </p:cNvPicPr>
          <p:nvPr/>
        </p:nvPicPr>
        <p:blipFill>
          <a:blip r:embed="rId7">
            <a:lum/>
            <a:alphaModFix/>
          </a:blip>
          <a:srcRect/>
          <a:stretch>
            <a:fillRect/>
          </a:stretch>
        </p:blipFill>
        <p:spPr>
          <a:xfrm>
            <a:off x="8784000" y="0"/>
            <a:ext cx="1311120" cy="2841839"/>
          </a:xfrm>
          <a:prstGeom prst="rect">
            <a:avLst/>
          </a:prstGeom>
          <a:noFill/>
          <a:ln>
            <a:noFill/>
          </a:ln>
        </p:spPr>
      </p:pic>
      <p:pic>
        <p:nvPicPr>
          <p:cNvPr id="9" name="Audio 8">
            <a:hlinkClick r:id="" action="ppaction://media"/>
            <a:extLst>
              <a:ext uri="{FF2B5EF4-FFF2-40B4-BE49-F238E27FC236}">
                <a16:creationId xmlns:a16="http://schemas.microsoft.com/office/drawing/2014/main" id="{6152CDCE-D984-487B-BAE4-123A5883336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899"/>
    </mc:Choice>
    <mc:Fallback xmlns="">
      <p:transition spd="slow" advTm="20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B2B1-69B5-4711-8D59-DDCF760A6289}"/>
              </a:ext>
            </a:extLst>
          </p:cNvPr>
          <p:cNvSpPr txBox="1">
            <a:spLocks noGrp="1"/>
          </p:cNvSpPr>
          <p:nvPr>
            <p:ph type="title" idx="4294967295"/>
          </p:nvPr>
        </p:nvSpPr>
        <p:spPr>
          <a:xfrm>
            <a:off x="503999" y="110880"/>
            <a:ext cx="9071640" cy="1176840"/>
          </a:xfrm>
        </p:spPr>
        <p:txBody>
          <a:bodyPr/>
          <a:lstStyle/>
          <a:p>
            <a:pPr lvl="0"/>
            <a:r>
              <a:rPr lang="en-GB"/>
              <a:t>LEGGED LOCOMOTION IS DEFINED</a:t>
            </a:r>
            <a:br>
              <a:rPr lang="en-GB"/>
            </a:br>
            <a:r>
              <a:rPr lang="en-GB"/>
              <a:t>PRIMARILY BY CONTACTS</a:t>
            </a:r>
          </a:p>
        </p:txBody>
      </p:sp>
      <p:pic>
        <p:nvPicPr>
          <p:cNvPr id="3" name="Content Placeholder 2">
            <a:extLst>
              <a:ext uri="{FF2B5EF4-FFF2-40B4-BE49-F238E27FC236}">
                <a16:creationId xmlns:a16="http://schemas.microsoft.com/office/drawing/2014/main" id="{F10A978A-8503-4A3A-92F8-6B7AD132C67C}"/>
              </a:ext>
            </a:extLst>
          </p:cNvPr>
          <p:cNvPicPr>
            <a:picLocks noGrp="1" noChangeAspect="1"/>
          </p:cNvPicPr>
          <p:nvPr>
            <p:ph idx="4294967295"/>
            <a:videoFile r:link="rId1"/>
            <p:extLst>
              <p:ext uri="{DAA4B4D4-6D71-4841-9C94-3DE7FCFB9230}">
                <p14:media xmlns:p14="http://schemas.microsoft.com/office/powerpoint/2010/main" r:embed="rId2">
                  <p14:trim end="9000"/>
                </p14:media>
              </p:ext>
            </p:extLst>
          </p:nvPr>
        </p:nvPicPr>
        <p:blipFill>
          <a:blip r:embed="rId7"/>
          <a:stretch>
            <a:fillRect/>
          </a:stretch>
        </p:blipFill>
        <p:spPr>
          <a:xfrm>
            <a:off x="2116440" y="1512000"/>
            <a:ext cx="5846040" cy="3288239"/>
          </a:xfrm>
          <a:solidFill>
            <a:srgbClr val="729FCF"/>
          </a:solidFill>
          <a:ln w="0">
            <a:solidFill>
              <a:srgbClr val="3465A4"/>
            </a:solidFill>
            <a:prstDash val="solid"/>
          </a:ln>
        </p:spPr>
      </p:pic>
      <p:pic>
        <p:nvPicPr>
          <p:cNvPr id="6" name="Audio 5">
            <a:hlinkClick r:id="" action="ppaction://media"/>
            <a:extLst>
              <a:ext uri="{FF2B5EF4-FFF2-40B4-BE49-F238E27FC236}">
                <a16:creationId xmlns:a16="http://schemas.microsoft.com/office/drawing/2014/main" id="{D7A001F2-AE06-43A6-A9D3-F45EFDB87BD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521"/>
    </mc:Choice>
    <mc:Fallback>
      <p:transition spd="slow" advTm="31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 presetClass="mediacall" presetSubtype="0" fill="hold" nodeType="withEffect">
                                  <p:stCondLst>
                                    <p:cond delay="0"/>
                                  </p:stCondLst>
                                  <p:childTnLst>
                                    <p:cmd type="call" cmd="playFrom(0.0)">
                                      <p:cBhvr>
                                        <p:cTn id="8" dur="31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display="0">
                  <p:stCondLst>
                    <p:cond delay="indefinite"/>
                  </p:stCondLst>
                </p:cTn>
                <p:tgtEl>
                  <p:spTgt spid="3"/>
                </p:tgtEl>
              </p:cMediaNode>
            </p:video>
            <p:audio isNarration="1">
              <p:cMediaNode vol="80000" showWhenStopped="0">
                <p:cTn id="10"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33" objId="3"/>
        <p14:stopEvt time="31521" objId="3"/>
      </p14:showEvtLst>
    </p:ext>
  </p:extLst>
</p:sld>
</file>

<file path=ppt/slides/slide3.xml><?xml version="1.0" encoding="utf-8"?>
<p:sld xmlns:a="http://schemas.openxmlformats.org/drawingml/2006/main" xmlns:r="http://schemas.openxmlformats.org/officeDocument/2006/relationships" xmlns:p="http://schemas.openxmlformats.org/presentationml/2006/main" show="0">
  <p:cSld name="pag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27340-139D-4548-83F2-4D66D8CBDC2E}"/>
              </a:ext>
            </a:extLst>
          </p:cNvPr>
          <p:cNvSpPr txBox="1">
            <a:spLocks noGrp="1"/>
          </p:cNvSpPr>
          <p:nvPr>
            <p:ph type="title" idx="4294967295"/>
          </p:nvPr>
        </p:nvSpPr>
        <p:spPr/>
        <p:txBody>
          <a:bodyPr lIns="12600" tIns="12600" rIns="12600" bIns="12600">
            <a:spAutoFit/>
          </a:bodyPr>
          <a:lstStyle/>
          <a:p>
            <a:endParaRPr lang="en-GB"/>
          </a:p>
        </p:txBody>
      </p:sp>
      <p:pic>
        <p:nvPicPr>
          <p:cNvPr id="3" name="Picture Placeholder 2">
            <a:extLst>
              <a:ext uri="{FF2B5EF4-FFF2-40B4-BE49-F238E27FC236}">
                <a16:creationId xmlns:a16="http://schemas.microsoft.com/office/drawing/2014/main" id="{237688B7-D752-4CA3-A98B-6FC2735FFE72}"/>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F56781B9-134E-444E-BD42-836198D7D7CB}"/>
              </a:ext>
            </a:extLst>
          </p:cNvPr>
          <p:cNvSpPr txBox="1">
            <a:spLocks noGrp="1"/>
          </p:cNvSpPr>
          <p:nvPr>
            <p:ph type="body" idx="4294967295"/>
          </p:nvPr>
        </p:nvSpPr>
        <p:spPr>
          <a:xfrm>
            <a:off x="5152680" y="1512000"/>
            <a:ext cx="4426920" cy="3288239"/>
          </a:xfrm>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E1C4-8E31-42DE-8A18-702B3C5E1677}"/>
              </a:ext>
            </a:extLst>
          </p:cNvPr>
          <p:cNvSpPr txBox="1">
            <a:spLocks noGrp="1"/>
          </p:cNvSpPr>
          <p:nvPr>
            <p:ph type="title" idx="4294967295"/>
          </p:nvPr>
        </p:nvSpPr>
        <p:spPr/>
        <p:txBody>
          <a:bodyPr lIns="12600" tIns="12600" rIns="12600" bIns="12600">
            <a:spAutoFit/>
          </a:bodyPr>
          <a:lstStyle/>
          <a:p>
            <a:pPr lvl="0"/>
            <a:r>
              <a:rPr lang="en-GB"/>
              <a:t>HOW TO REACH THE </a:t>
            </a:r>
            <a:r>
              <a:rPr lang="en-GB" u="sng"/>
              <a:t>PLATFORM</a:t>
            </a:r>
            <a:r>
              <a:rPr lang="en-GB"/>
              <a:t> ?</a:t>
            </a:r>
          </a:p>
        </p:txBody>
      </p:sp>
      <p:pic>
        <p:nvPicPr>
          <p:cNvPr id="3" name="Picture Placeholder 2">
            <a:extLst>
              <a:ext uri="{FF2B5EF4-FFF2-40B4-BE49-F238E27FC236}">
                <a16:creationId xmlns:a16="http://schemas.microsoft.com/office/drawing/2014/main" id="{829F9B9D-CDA3-4FD9-AB4B-30C4565393F5}"/>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Freeform: Shape 3">
            <a:extLst>
              <a:ext uri="{FF2B5EF4-FFF2-40B4-BE49-F238E27FC236}">
                <a16:creationId xmlns:a16="http://schemas.microsoft.com/office/drawing/2014/main" id="{496A49C9-777F-4C7E-B3E6-D1C547BC7AE1}"/>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Text Placeholder 4">
            <a:extLst>
              <a:ext uri="{FF2B5EF4-FFF2-40B4-BE49-F238E27FC236}">
                <a16:creationId xmlns:a16="http://schemas.microsoft.com/office/drawing/2014/main" id="{517CCB70-7612-4DC5-9E92-B4AA633689B5}"/>
              </a:ext>
            </a:extLst>
          </p:cNvPr>
          <p:cNvSpPr txBox="1">
            <a:spLocks noGrp="1"/>
          </p:cNvSpPr>
          <p:nvPr>
            <p:ph type="body" idx="4294967295"/>
          </p:nvPr>
        </p:nvSpPr>
        <p:spPr>
          <a:xfrm>
            <a:off x="5152680" y="1512000"/>
            <a:ext cx="4426920" cy="3288239"/>
          </a:xfrm>
        </p:spPr>
        <p:txBody>
          <a:bodyPr/>
          <a:lstStyle/>
          <a:p>
            <a:endParaRPr lang="en-GB"/>
          </a:p>
        </p:txBody>
      </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8" name="Ink 7">
                <a:extLst>
                  <a:ext uri="{FF2B5EF4-FFF2-40B4-BE49-F238E27FC236}">
                    <a16:creationId xmlns:a16="http://schemas.microsoft.com/office/drawing/2014/main" id="{8A783DEA-BA28-4887-BEB0-CD1D28816284}"/>
                  </a:ext>
                </a:extLst>
              </p14:cNvPr>
              <p14:cNvContentPartPr/>
              <p14:nvPr>
                <p:extLst>
                  <p:ext uri="{42D2F446-02D8-4167-A562-619A0277C38B}">
                    <p15:isNarration xmlns:p15="http://schemas.microsoft.com/office/powerpoint/2012/main" val="1"/>
                  </p:ext>
                </p:extLst>
              </p14:nvPr>
            </p14:nvContentPartPr>
            <p14:xfrm>
              <a:off x="4237920" y="3921120"/>
              <a:ext cx="264240" cy="198000"/>
            </p14:xfrm>
          </p:contentPart>
        </mc:Choice>
        <mc:Fallback xmlns="">
          <p:pic>
            <p:nvPicPr>
              <p:cNvPr id="8" name="Ink 7">
                <a:extLst>
                  <a:ext uri="{FF2B5EF4-FFF2-40B4-BE49-F238E27FC236}">
                    <a16:creationId xmlns:a16="http://schemas.microsoft.com/office/drawing/2014/main" id="{8A783DEA-BA28-4887-BEB0-CD1D28816284}"/>
                  </a:ext>
                </a:extLst>
              </p:cNvPr>
              <p:cNvPicPr>
                <a:picLocks noGrp="1" noRot="1" noChangeAspect="1" noMove="1" noResize="1" noEditPoints="1" noAdjustHandles="1" noChangeArrowheads="1" noChangeShapeType="1"/>
              </p:cNvPicPr>
              <p:nvPr/>
            </p:nvPicPr>
            <p:blipFill>
              <a:blip r:embed="rId7"/>
              <a:stretch>
                <a:fillRect/>
              </a:stretch>
            </p:blipFill>
            <p:spPr>
              <a:xfrm>
                <a:off x="4228560" y="3911760"/>
                <a:ext cx="282960" cy="216720"/>
              </a:xfrm>
              <a:prstGeom prst="rect">
                <a:avLst/>
              </a:prstGeom>
            </p:spPr>
          </p:pic>
        </mc:Fallback>
      </mc:AlternateContent>
      <p:pic>
        <p:nvPicPr>
          <p:cNvPr id="9" name="Audio 8">
            <a:hlinkClick r:id="" action="ppaction://media"/>
            <a:extLst>
              <a:ext uri="{FF2B5EF4-FFF2-40B4-BE49-F238E27FC236}">
                <a16:creationId xmlns:a16="http://schemas.microsoft.com/office/drawing/2014/main" id="{1B70CB30-05FF-4C10-B694-9354E1E23D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728"/>
    </mc:Choice>
    <mc:Fallback xmlns="">
      <p:transition spd="slow" advTm="12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59"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md type="call" cmd="playFrom(0.0)">
                                      <p:cBhvr>
                                        <p:cTn id="9"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FD20-EA82-4FD7-9A6C-EF710140881C}"/>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97E8A44B-8583-4A47-A4CB-57542C5D4BD0}"/>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C05F6A83-AB3D-4FE8-A39E-95AD576141E2}"/>
              </a:ext>
            </a:extLst>
          </p:cNvPr>
          <p:cNvSpPr txBox="1">
            <a:spLocks noGrp="1"/>
          </p:cNvSpPr>
          <p:nvPr>
            <p:ph type="body" idx="4294967295"/>
          </p:nvPr>
        </p:nvSpPr>
        <p:spPr>
          <a:xfrm>
            <a:off x="5152680" y="1512000"/>
            <a:ext cx="4426920" cy="3288239"/>
          </a:xfrm>
        </p:spPr>
        <p:txBody>
          <a:bodyPr/>
          <a:lstStyle/>
          <a:p>
            <a:endParaRPr lang="en-GB"/>
          </a:p>
        </p:txBody>
      </p:sp>
      <p:sp>
        <p:nvSpPr>
          <p:cNvPr id="5" name="Freeform: Shape 4">
            <a:extLst>
              <a:ext uri="{FF2B5EF4-FFF2-40B4-BE49-F238E27FC236}">
                <a16:creationId xmlns:a16="http://schemas.microsoft.com/office/drawing/2014/main" id="{27C056E8-89F0-42B7-B6C8-376E6B17DA51}"/>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6" name="Ink 5">
                <a:extLst>
                  <a:ext uri="{FF2B5EF4-FFF2-40B4-BE49-F238E27FC236}">
                    <a16:creationId xmlns:a16="http://schemas.microsoft.com/office/drawing/2014/main" id="{739D3C1C-EA97-4BDE-802F-511C80A2E771}"/>
                  </a:ext>
                </a:extLst>
              </p14:cNvPr>
              <p14:cNvContentPartPr/>
              <p14:nvPr>
                <p:extLst>
                  <p:ext uri="{42D2F446-02D8-4167-A562-619A0277C38B}">
                    <p15:isNarration xmlns:p15="http://schemas.microsoft.com/office/powerpoint/2012/main" val="1"/>
                  </p:ext>
                </p:extLst>
              </p14:nvPr>
            </p14:nvContentPartPr>
            <p14:xfrm>
              <a:off x="1443600" y="2603160"/>
              <a:ext cx="360" cy="360"/>
            </p14:xfrm>
          </p:contentPart>
        </mc:Choice>
        <mc:Fallback xmlns="">
          <p:pic>
            <p:nvPicPr>
              <p:cNvPr id="6" name="Ink 5">
                <a:extLst>
                  <a:ext uri="{FF2B5EF4-FFF2-40B4-BE49-F238E27FC236}">
                    <a16:creationId xmlns:a16="http://schemas.microsoft.com/office/drawing/2014/main" id="{739D3C1C-EA97-4BDE-802F-511C80A2E771}"/>
                  </a:ext>
                </a:extLst>
              </p:cNvPr>
              <p:cNvPicPr>
                <a:picLocks noGrp="1" noRot="1" noChangeAspect="1" noMove="1" noResize="1" noEditPoints="1" noAdjustHandles="1" noChangeArrowheads="1" noChangeShapeType="1"/>
              </p:cNvPicPr>
              <p:nvPr/>
            </p:nvPicPr>
            <p:blipFill>
              <a:blip r:embed="rId7"/>
              <a:stretch>
                <a:fillRect/>
              </a:stretch>
            </p:blipFill>
            <p:spPr>
              <a:xfrm>
                <a:off x="1434240" y="2593800"/>
                <a:ext cx="19080" cy="19080"/>
              </a:xfrm>
              <a:prstGeom prst="rect">
                <a:avLst/>
              </a:prstGeom>
            </p:spPr>
          </p:pic>
        </mc:Fallback>
      </mc:AlternateContent>
      <p:pic>
        <p:nvPicPr>
          <p:cNvPr id="7" name="Audio 6">
            <a:hlinkClick r:id="" action="ppaction://media"/>
            <a:extLst>
              <a:ext uri="{FF2B5EF4-FFF2-40B4-BE49-F238E27FC236}">
                <a16:creationId xmlns:a16="http://schemas.microsoft.com/office/drawing/2014/main" id="{92DC1429-1159-4633-A09A-2B7F48C0F11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667"/>
    </mc:Choice>
    <mc:Fallback xmlns="">
      <p:transition spd="slow" advTm="16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5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6561-1294-423D-A7F9-3C2215057641}"/>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7CBC369E-3984-40A8-8B75-74060287821F}"/>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340F6F78-AE42-4819-852A-9FC10E0B49DD}"/>
              </a:ext>
            </a:extLst>
          </p:cNvPr>
          <p:cNvSpPr txBox="1">
            <a:spLocks noGrp="1"/>
          </p:cNvSpPr>
          <p:nvPr>
            <p:ph type="body" idx="4294967295"/>
          </p:nvPr>
        </p:nvSpPr>
        <p:spPr>
          <a:xfrm>
            <a:off x="5152680" y="1512000"/>
            <a:ext cx="4426920" cy="3288239"/>
          </a:xfrm>
        </p:spPr>
        <p:txBody>
          <a:bodyPr/>
          <a:lstStyle/>
          <a:p>
            <a:endParaRPr lang="en-GB"/>
          </a:p>
        </p:txBody>
      </p:sp>
      <p:sp>
        <p:nvSpPr>
          <p:cNvPr id="5" name="Freeform: Shape 4">
            <a:extLst>
              <a:ext uri="{FF2B5EF4-FFF2-40B4-BE49-F238E27FC236}">
                <a16:creationId xmlns:a16="http://schemas.microsoft.com/office/drawing/2014/main" id="{006F699F-9F11-4F66-AFBC-8B4A0DDC2FB2}"/>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6" name="Ink 5">
                <a:extLst>
                  <a:ext uri="{FF2B5EF4-FFF2-40B4-BE49-F238E27FC236}">
                    <a16:creationId xmlns:a16="http://schemas.microsoft.com/office/drawing/2014/main" id="{8D6A68E8-BF2F-49AD-AEA6-AA0F32CD95BE}"/>
                  </a:ext>
                </a:extLst>
              </p14:cNvPr>
              <p14:cNvContentPartPr/>
              <p14:nvPr>
                <p:extLst>
                  <p:ext uri="{42D2F446-02D8-4167-A562-619A0277C38B}">
                    <p15:isNarration xmlns:p15="http://schemas.microsoft.com/office/powerpoint/2012/main" val="1"/>
                  </p:ext>
                </p:extLst>
              </p14:nvPr>
            </p14:nvContentPartPr>
            <p14:xfrm>
              <a:off x="2030040" y="2820600"/>
              <a:ext cx="494640" cy="46440"/>
            </p14:xfrm>
          </p:contentPart>
        </mc:Choice>
        <mc:Fallback xmlns="">
          <p:pic>
            <p:nvPicPr>
              <p:cNvPr id="6" name="Ink 5">
                <a:extLst>
                  <a:ext uri="{FF2B5EF4-FFF2-40B4-BE49-F238E27FC236}">
                    <a16:creationId xmlns:a16="http://schemas.microsoft.com/office/drawing/2014/main" id="{8D6A68E8-BF2F-49AD-AEA6-AA0F32CD95BE}"/>
                  </a:ext>
                </a:extLst>
              </p:cNvPr>
              <p:cNvPicPr>
                <a:picLocks noGrp="1" noRot="1" noChangeAspect="1" noMove="1" noResize="1" noEditPoints="1" noAdjustHandles="1" noChangeArrowheads="1" noChangeShapeType="1"/>
              </p:cNvPicPr>
              <p:nvPr/>
            </p:nvPicPr>
            <p:blipFill>
              <a:blip r:embed="rId7"/>
              <a:stretch>
                <a:fillRect/>
              </a:stretch>
            </p:blipFill>
            <p:spPr>
              <a:xfrm>
                <a:off x="2020680" y="2811240"/>
                <a:ext cx="513360" cy="65160"/>
              </a:xfrm>
              <a:prstGeom prst="rect">
                <a:avLst/>
              </a:prstGeom>
            </p:spPr>
          </p:pic>
        </mc:Fallback>
      </mc:AlternateContent>
      <p:pic>
        <p:nvPicPr>
          <p:cNvPr id="7" name="Audio 6">
            <a:hlinkClick r:id="" action="ppaction://media"/>
            <a:extLst>
              <a:ext uri="{FF2B5EF4-FFF2-40B4-BE49-F238E27FC236}">
                <a16:creationId xmlns:a16="http://schemas.microsoft.com/office/drawing/2014/main" id="{A36534C5-C51B-4051-BF55-9E446E8420B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719"/>
    </mc:Choice>
    <mc:Fallback xmlns="">
      <p:transition spd="slow" advTm="16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5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3505-C307-4AE3-8898-F9CB2549AFAD}"/>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D5754B25-0917-4950-BA8D-093E29D5C1DA}"/>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D214CAED-F5C2-4221-B8CC-ACF92CE330F3}"/>
              </a:ext>
            </a:extLst>
          </p:cNvPr>
          <p:cNvSpPr txBox="1">
            <a:spLocks noGrp="1"/>
          </p:cNvSpPr>
          <p:nvPr>
            <p:ph type="body" idx="4294967295"/>
          </p:nvPr>
        </p:nvSpPr>
        <p:spPr>
          <a:xfrm>
            <a:off x="5152680" y="1512000"/>
            <a:ext cx="4426920" cy="3288239"/>
          </a:xfrm>
        </p:spPr>
        <p:txBody>
          <a:bodyPr/>
          <a:lstStyle/>
          <a:p>
            <a:pPr lvl="0">
              <a:buNone/>
            </a:pPr>
            <a:endParaRPr lang="en-GB" u="sng" dirty="0"/>
          </a:p>
          <a:p>
            <a:pPr lvl="0">
              <a:buNone/>
            </a:pPr>
            <a:endParaRPr lang="en-GB" dirty="0"/>
          </a:p>
          <a:p>
            <a:pPr lvl="0">
              <a:buNone/>
            </a:pPr>
            <a:r>
              <a:rPr lang="en-GB" dirty="0"/>
              <a:t>Feasibility    :</a:t>
            </a:r>
          </a:p>
          <a:p>
            <a:pPr lvl="0">
              <a:buNone/>
            </a:pPr>
            <a:r>
              <a:rPr lang="en-GB" sz="2800" dirty="0"/>
              <a:t>	</a:t>
            </a:r>
            <a:r>
              <a:rPr lang="en-GB" sz="2800" u="sng" dirty="0"/>
              <a:t>Geometric constraints</a:t>
            </a:r>
            <a:endParaRPr lang="en-GB" u="sng" dirty="0"/>
          </a:p>
        </p:txBody>
      </p:sp>
      <p:sp>
        <p:nvSpPr>
          <p:cNvPr id="5" name="Freeform: Shape 4">
            <a:extLst>
              <a:ext uri="{FF2B5EF4-FFF2-40B4-BE49-F238E27FC236}">
                <a16:creationId xmlns:a16="http://schemas.microsoft.com/office/drawing/2014/main" id="{BD16CCD5-4221-4890-AB63-54C4BB452B86}"/>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6" name="Group 5" descr="28§display§\mathcal{F}§svg§600§TRUE§" title="TexMaths">
            <a:extLst>
              <a:ext uri="{FF2B5EF4-FFF2-40B4-BE49-F238E27FC236}">
                <a16:creationId xmlns:a16="http://schemas.microsoft.com/office/drawing/2014/main" id="{9397050B-CB2B-4513-A54D-B4B3C295F6A4}"/>
              </a:ext>
            </a:extLst>
          </p:cNvPr>
          <p:cNvGrpSpPr/>
          <p:nvPr/>
        </p:nvGrpSpPr>
        <p:grpSpPr>
          <a:xfrm>
            <a:off x="7053095" y="2922942"/>
            <a:ext cx="294841" cy="254520"/>
            <a:chOff x="7480799" y="2827080"/>
            <a:chExt cx="294841" cy="254520"/>
          </a:xfrm>
        </p:grpSpPr>
        <p:sp>
          <p:nvSpPr>
            <p:cNvPr id="7" name="Freeform: Shape 6">
              <a:extLst>
                <a:ext uri="{FF2B5EF4-FFF2-40B4-BE49-F238E27FC236}">
                  <a16:creationId xmlns:a16="http://schemas.microsoft.com/office/drawing/2014/main" id="{9E8EE36A-DFF9-4C5E-A243-4FCFAF280DF2}"/>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2DB756A7-BAC5-4CCA-A85C-FDD84D1227AE}"/>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9" name="Audio 8">
            <a:hlinkClick r:id="" action="ppaction://media"/>
            <a:extLst>
              <a:ext uri="{FF2B5EF4-FFF2-40B4-BE49-F238E27FC236}">
                <a16:creationId xmlns:a16="http://schemas.microsoft.com/office/drawing/2014/main" id="{F0F053C8-8663-4FAD-99F3-227A2955AA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520"/>
    </mc:Choice>
    <mc:Fallback xmlns="">
      <p:transition spd="slow" advTm="12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868A-9942-47C5-BF95-AAF22DC54138}"/>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DB793A37-1B6F-4155-9365-7AE7E080DAD0}"/>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AAB8F471-FDDC-4352-9810-753C36876B89}"/>
              </a:ext>
            </a:extLst>
          </p:cNvPr>
          <p:cNvSpPr txBox="1">
            <a:spLocks noGrp="1"/>
          </p:cNvSpPr>
          <p:nvPr>
            <p:ph type="body" idx="4294967295"/>
          </p:nvPr>
        </p:nvSpPr>
        <p:spPr>
          <a:xfrm>
            <a:off x="5152680" y="1512000"/>
            <a:ext cx="4426920" cy="3288239"/>
          </a:xfrm>
        </p:spPr>
        <p:txBody>
          <a:bodyPr/>
          <a:lstStyle/>
          <a:p>
            <a:pPr lvl="0">
              <a:buNone/>
            </a:pPr>
            <a:endParaRPr lang="en-GB" u="sng" dirty="0"/>
          </a:p>
          <a:p>
            <a:pPr lvl="0">
              <a:buNone/>
            </a:pPr>
            <a:endParaRPr lang="en-GB" dirty="0"/>
          </a:p>
          <a:p>
            <a:pPr lvl="0">
              <a:buNone/>
            </a:pPr>
            <a:r>
              <a:rPr lang="en-GB" dirty="0"/>
              <a:t>Feasibility    :</a:t>
            </a:r>
          </a:p>
          <a:p>
            <a:pPr lvl="0">
              <a:buNone/>
            </a:pPr>
            <a:r>
              <a:rPr lang="en-GB" sz="2800" dirty="0"/>
              <a:t>	</a:t>
            </a:r>
            <a:r>
              <a:rPr lang="en-GB" sz="2800" u="sng" dirty="0"/>
              <a:t>Geometric constraints</a:t>
            </a:r>
            <a:endParaRPr lang="en-GB" u="sng" dirty="0"/>
          </a:p>
        </p:txBody>
      </p:sp>
      <p:sp>
        <p:nvSpPr>
          <p:cNvPr id="5" name="Freeform: Shape 4">
            <a:extLst>
              <a:ext uri="{FF2B5EF4-FFF2-40B4-BE49-F238E27FC236}">
                <a16:creationId xmlns:a16="http://schemas.microsoft.com/office/drawing/2014/main" id="{9CF44310-9E1E-43EC-8D51-D60AB81EEB72}"/>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1" name="Group 10" descr="28§display§\mathcal{F}§svg§600§TRUE§" title="TexMaths">
            <a:extLst>
              <a:ext uri="{FF2B5EF4-FFF2-40B4-BE49-F238E27FC236}">
                <a16:creationId xmlns:a16="http://schemas.microsoft.com/office/drawing/2014/main" id="{B3DB7B79-F872-4F83-AF0D-E2F3D80017C9}"/>
              </a:ext>
            </a:extLst>
          </p:cNvPr>
          <p:cNvGrpSpPr/>
          <p:nvPr/>
        </p:nvGrpSpPr>
        <p:grpSpPr>
          <a:xfrm>
            <a:off x="7053095" y="2922942"/>
            <a:ext cx="294841" cy="254520"/>
            <a:chOff x="7480799" y="2827080"/>
            <a:chExt cx="294841" cy="254520"/>
          </a:xfrm>
        </p:grpSpPr>
        <p:sp>
          <p:nvSpPr>
            <p:cNvPr id="12" name="Freeform: Shape 11">
              <a:extLst>
                <a:ext uri="{FF2B5EF4-FFF2-40B4-BE49-F238E27FC236}">
                  <a16:creationId xmlns:a16="http://schemas.microsoft.com/office/drawing/2014/main" id="{699D4012-C833-428C-B775-E58B340DF1CE}"/>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5D7834CF-64DF-4173-B79B-37B873EA3DE8}"/>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7" name="Audio 6">
            <a:hlinkClick r:id="" action="ppaction://media"/>
            <a:extLst>
              <a:ext uri="{FF2B5EF4-FFF2-40B4-BE49-F238E27FC236}">
                <a16:creationId xmlns:a16="http://schemas.microsoft.com/office/drawing/2014/main" id="{8C22C131-C14E-4633-8942-B1FE97AF213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395"/>
    </mc:Choice>
    <mc:Fallback xmlns="">
      <p:transition spd="slow" advTm="11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F24D5-4D91-44F1-BF43-0886ACD25C53}"/>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4BAF7A9E-B064-4455-8B35-3DBFE91A1DF2}"/>
              </a:ext>
            </a:extLst>
          </p:cNvPr>
          <p:cNvPicPr>
            <a:picLocks noGrp="1" noChangeAspect="1"/>
          </p:cNvPicPr>
          <p:nvPr>
            <p:ph type="pic" idx="4294967295"/>
          </p:nvPr>
        </p:nvPicPr>
        <p:blipFill>
          <a:blip r:embed="rId5">
            <a:lum/>
            <a:alphaModFix/>
          </a:blip>
          <a:srcRect/>
          <a:stretch>
            <a:fillRect/>
          </a:stretch>
        </p:blipFill>
        <p:spPr>
          <a:xfrm>
            <a:off x="503640" y="1911240"/>
            <a:ext cx="4426200" cy="2489760"/>
          </a:xfrm>
        </p:spPr>
      </p:pic>
      <p:sp>
        <p:nvSpPr>
          <p:cNvPr id="4" name="Text Placeholder 3">
            <a:extLst>
              <a:ext uri="{FF2B5EF4-FFF2-40B4-BE49-F238E27FC236}">
                <a16:creationId xmlns:a16="http://schemas.microsoft.com/office/drawing/2014/main" id="{9A82FB6A-65D7-4355-B2A3-F55AA9D3B4A9}"/>
              </a:ext>
            </a:extLst>
          </p:cNvPr>
          <p:cNvSpPr txBox="1">
            <a:spLocks noGrp="1"/>
          </p:cNvSpPr>
          <p:nvPr>
            <p:ph type="body" idx="4294967295"/>
          </p:nvPr>
        </p:nvSpPr>
        <p:spPr>
          <a:xfrm>
            <a:off x="5152680" y="1512000"/>
            <a:ext cx="4426920" cy="3288239"/>
          </a:xfrm>
        </p:spPr>
        <p:txBody>
          <a:bodyPr/>
          <a:lstStyle/>
          <a:p>
            <a:pPr lvl="0">
              <a:buNone/>
            </a:pPr>
            <a:r>
              <a:rPr lang="en-GB" u="sng" dirty="0"/>
              <a:t>Global path search</a:t>
            </a:r>
          </a:p>
          <a:p>
            <a:pPr lvl="0">
              <a:buNone/>
            </a:pPr>
            <a:endParaRPr lang="en-GB" dirty="0"/>
          </a:p>
          <a:p>
            <a:pPr lvl="0">
              <a:buNone/>
            </a:pPr>
            <a:r>
              <a:rPr lang="en-GB" dirty="0"/>
              <a:t>Feasibility    :</a:t>
            </a:r>
          </a:p>
          <a:p>
            <a:pPr lvl="0">
              <a:buNone/>
            </a:pPr>
            <a:r>
              <a:rPr lang="en-GB" sz="2800" dirty="0"/>
              <a:t>	Geometric constraints</a:t>
            </a:r>
            <a:br>
              <a:rPr lang="en-GB" dirty="0"/>
            </a:br>
            <a:endParaRPr lang="en-GB" sz="2800" u="sng" dirty="0"/>
          </a:p>
        </p:txBody>
      </p:sp>
      <p:sp>
        <p:nvSpPr>
          <p:cNvPr id="5" name="Freeform: Shape 4">
            <a:extLst>
              <a:ext uri="{FF2B5EF4-FFF2-40B4-BE49-F238E27FC236}">
                <a16:creationId xmlns:a16="http://schemas.microsoft.com/office/drawing/2014/main" id="{C4269D1D-086D-4094-85F1-F7B6FFD4E087}"/>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1" name="Group 10" descr="28§display§\mathcal{F}§svg§600§TRUE§" title="TexMaths">
            <a:extLst>
              <a:ext uri="{FF2B5EF4-FFF2-40B4-BE49-F238E27FC236}">
                <a16:creationId xmlns:a16="http://schemas.microsoft.com/office/drawing/2014/main" id="{62438202-0266-4D01-B7E4-BFE89264F09E}"/>
              </a:ext>
            </a:extLst>
          </p:cNvPr>
          <p:cNvGrpSpPr/>
          <p:nvPr/>
        </p:nvGrpSpPr>
        <p:grpSpPr>
          <a:xfrm>
            <a:off x="7053095" y="2922942"/>
            <a:ext cx="294841" cy="254520"/>
            <a:chOff x="7480799" y="2827080"/>
            <a:chExt cx="294841" cy="254520"/>
          </a:xfrm>
        </p:grpSpPr>
        <p:sp>
          <p:nvSpPr>
            <p:cNvPr id="12" name="Freeform: Shape 11">
              <a:extLst>
                <a:ext uri="{FF2B5EF4-FFF2-40B4-BE49-F238E27FC236}">
                  <a16:creationId xmlns:a16="http://schemas.microsoft.com/office/drawing/2014/main" id="{3E6D7600-67F8-4B55-8212-60222EFD86F5}"/>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C7C4E4C9-F2A7-41B3-A58D-0B3E342AF65F}"/>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6" name="Audio 5">
            <a:hlinkClick r:id="" action="ppaction://media"/>
            <a:extLst>
              <a:ext uri="{FF2B5EF4-FFF2-40B4-BE49-F238E27FC236}">
                <a16:creationId xmlns:a16="http://schemas.microsoft.com/office/drawing/2014/main" id="{FB3CA11C-BDEE-4282-8F62-79CFF464DB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778"/>
    </mc:Choice>
    <mc:Fallback xmlns="">
      <p:transition spd="slow" advTm="23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A476D-F458-40D4-AF26-FB5E94A3BCC3}"/>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4275A6CF-86B3-4A7A-9CEC-D754C1E6BAD9}"/>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C5D5E12D-6AAB-43A9-99C7-1A57450ABA9E}"/>
              </a:ext>
            </a:extLst>
          </p:cNvPr>
          <p:cNvSpPr txBox="1">
            <a:spLocks noGrp="1"/>
          </p:cNvSpPr>
          <p:nvPr>
            <p:ph type="body" idx="4294967295"/>
          </p:nvPr>
        </p:nvSpPr>
        <p:spPr>
          <a:xfrm>
            <a:off x="5152680" y="1512000"/>
            <a:ext cx="4426920" cy="3288239"/>
          </a:xfrm>
        </p:spPr>
        <p:txBody>
          <a:bodyPr/>
          <a:lstStyle/>
          <a:p>
            <a:pPr lvl="0">
              <a:buNone/>
            </a:pPr>
            <a:r>
              <a:rPr lang="en-GB" u="sng" dirty="0"/>
              <a:t>Global path search</a:t>
            </a:r>
          </a:p>
          <a:p>
            <a:pPr lvl="0">
              <a:buNone/>
            </a:pPr>
            <a:endParaRPr lang="en-GB" dirty="0"/>
          </a:p>
          <a:p>
            <a:pPr lvl="0">
              <a:buNone/>
            </a:pPr>
            <a:r>
              <a:rPr lang="en-GB" dirty="0"/>
              <a:t>Feasibility    :</a:t>
            </a:r>
          </a:p>
          <a:p>
            <a:pPr lvl="0">
              <a:buNone/>
            </a:pPr>
            <a:r>
              <a:rPr lang="en-GB" sz="2800" dirty="0"/>
              <a:t>	Geometric constraints</a:t>
            </a:r>
            <a:br>
              <a:rPr lang="en-GB" dirty="0"/>
            </a:br>
            <a:endParaRPr lang="en-GB" sz="2800" u="sng" dirty="0"/>
          </a:p>
        </p:txBody>
      </p:sp>
      <p:sp>
        <p:nvSpPr>
          <p:cNvPr id="5" name="Freeform: Shape 4">
            <a:extLst>
              <a:ext uri="{FF2B5EF4-FFF2-40B4-BE49-F238E27FC236}">
                <a16:creationId xmlns:a16="http://schemas.microsoft.com/office/drawing/2014/main" id="{8AC5D46B-028A-4BE7-A45B-61BF67B805A3}"/>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1" name="Group 10" descr="28§display§\mathcal{F}§svg§600§TRUE§" title="TexMaths">
            <a:extLst>
              <a:ext uri="{FF2B5EF4-FFF2-40B4-BE49-F238E27FC236}">
                <a16:creationId xmlns:a16="http://schemas.microsoft.com/office/drawing/2014/main" id="{39DDA09A-2E08-4249-ACC6-15BFD6CA0302}"/>
              </a:ext>
            </a:extLst>
          </p:cNvPr>
          <p:cNvGrpSpPr/>
          <p:nvPr/>
        </p:nvGrpSpPr>
        <p:grpSpPr>
          <a:xfrm>
            <a:off x="7053095" y="2922942"/>
            <a:ext cx="294841" cy="254520"/>
            <a:chOff x="7480799" y="2827080"/>
            <a:chExt cx="294841" cy="254520"/>
          </a:xfrm>
        </p:grpSpPr>
        <p:sp>
          <p:nvSpPr>
            <p:cNvPr id="12" name="Freeform: Shape 11">
              <a:extLst>
                <a:ext uri="{FF2B5EF4-FFF2-40B4-BE49-F238E27FC236}">
                  <a16:creationId xmlns:a16="http://schemas.microsoft.com/office/drawing/2014/main" id="{0DCD71C4-61EB-408E-BC06-51FED58BEFAA}"/>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138D83BF-8045-4B8B-8D3D-ADC398EB0E24}"/>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16" name="Ink 15">
                <a:extLst>
                  <a:ext uri="{FF2B5EF4-FFF2-40B4-BE49-F238E27FC236}">
                    <a16:creationId xmlns:a16="http://schemas.microsoft.com/office/drawing/2014/main" id="{FAC07CA6-9C9F-41A8-B371-2FAB21BB2CC7}"/>
                  </a:ext>
                </a:extLst>
              </p14:cNvPr>
              <p14:cNvContentPartPr/>
              <p14:nvPr>
                <p:extLst>
                  <p:ext uri="{42D2F446-02D8-4167-A562-619A0277C38B}">
                    <p15:isNarration xmlns:p15="http://schemas.microsoft.com/office/powerpoint/2012/main" val="1"/>
                  </p:ext>
                </p:extLst>
              </p14:nvPr>
            </p14:nvContentPartPr>
            <p14:xfrm>
              <a:off x="3387960" y="3795840"/>
              <a:ext cx="99000" cy="119160"/>
            </p14:xfrm>
          </p:contentPart>
        </mc:Choice>
        <mc:Fallback xmlns="">
          <p:pic>
            <p:nvPicPr>
              <p:cNvPr id="16" name="Ink 15">
                <a:extLst>
                  <a:ext uri="{FF2B5EF4-FFF2-40B4-BE49-F238E27FC236}">
                    <a16:creationId xmlns:a16="http://schemas.microsoft.com/office/drawing/2014/main" id="{FAC07CA6-9C9F-41A8-B371-2FAB21BB2CC7}"/>
                  </a:ext>
                </a:extLst>
              </p:cNvPr>
              <p:cNvPicPr>
                <a:picLocks noGrp="1" noRot="1" noChangeAspect="1" noMove="1" noResize="1" noEditPoints="1" noAdjustHandles="1" noChangeArrowheads="1" noChangeShapeType="1"/>
              </p:cNvPicPr>
              <p:nvPr/>
            </p:nvPicPr>
            <p:blipFill>
              <a:blip r:embed="rId7"/>
              <a:stretch>
                <a:fillRect/>
              </a:stretch>
            </p:blipFill>
            <p:spPr>
              <a:xfrm>
                <a:off x="3378600" y="3786480"/>
                <a:ext cx="117720" cy="137880"/>
              </a:xfrm>
              <a:prstGeom prst="rect">
                <a:avLst/>
              </a:prstGeom>
            </p:spPr>
          </p:pic>
        </mc:Fallback>
      </mc:AlternateContent>
      <p:pic>
        <p:nvPicPr>
          <p:cNvPr id="17" name="Audio 16">
            <a:hlinkClick r:id="" action="ppaction://media"/>
            <a:extLst>
              <a:ext uri="{FF2B5EF4-FFF2-40B4-BE49-F238E27FC236}">
                <a16:creationId xmlns:a16="http://schemas.microsoft.com/office/drawing/2014/main" id="{CFFD7F91-3C5C-4DDA-80D0-9FD4E29394A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167"/>
    </mc:Choice>
    <mc:Fallback xmlns="">
      <p:transition spd="slow" advTm="19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59"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md type="call" cmd="playFrom(0.0)">
                                      <p:cBhvr>
                                        <p:cTn id="9"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0024-B067-4DAC-BA07-92DFC38F733A}"/>
              </a:ext>
            </a:extLst>
          </p:cNvPr>
          <p:cNvSpPr txBox="1">
            <a:spLocks noGrp="1"/>
          </p:cNvSpPr>
          <p:nvPr>
            <p:ph type="title" idx="4294967295"/>
          </p:nvPr>
        </p:nvSpPr>
        <p:spPr/>
        <p:txBody>
          <a:bodyPr>
            <a:spAutoFit/>
          </a:bodyPr>
          <a:lstStyle/>
          <a:p>
            <a:pPr lvl="0"/>
            <a:r>
              <a:rPr lang="en-GB"/>
              <a:t>COMBINATORIAL STEP PLANNING</a:t>
            </a:r>
          </a:p>
        </p:txBody>
      </p:sp>
      <p:pic>
        <p:nvPicPr>
          <p:cNvPr id="3" name="Picture Placeholder 2">
            <a:extLst>
              <a:ext uri="{FF2B5EF4-FFF2-40B4-BE49-F238E27FC236}">
                <a16:creationId xmlns:a16="http://schemas.microsoft.com/office/drawing/2014/main" id="{EE1ADCB8-B72F-4653-95A4-ADF57DD1D391}"/>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C8BD1860-6D40-4116-92A8-144CEC5BC020}"/>
              </a:ext>
            </a:extLst>
          </p:cNvPr>
          <p:cNvSpPr txBox="1">
            <a:spLocks noGrp="1"/>
          </p:cNvSpPr>
          <p:nvPr>
            <p:ph type="body" idx="4294967295"/>
          </p:nvPr>
        </p:nvSpPr>
        <p:spPr>
          <a:xfrm>
            <a:off x="5152680" y="1512000"/>
            <a:ext cx="4426920" cy="3288239"/>
          </a:xfrm>
        </p:spPr>
        <p:txBody>
          <a:bodyPr/>
          <a:lstStyle/>
          <a:p>
            <a:pPr lvl="0">
              <a:buNone/>
            </a:pPr>
            <a:r>
              <a:rPr lang="en-GB" dirty="0"/>
              <a:t>Global path search</a:t>
            </a:r>
          </a:p>
          <a:p>
            <a:pPr lvl="0">
              <a:buNone/>
            </a:pPr>
            <a:endParaRPr lang="en-GB" dirty="0"/>
          </a:p>
          <a:p>
            <a:pPr lvl="0">
              <a:buNone/>
            </a:pPr>
            <a:r>
              <a:rPr lang="en-GB" dirty="0"/>
              <a:t>Feasibility    :</a:t>
            </a:r>
          </a:p>
          <a:p>
            <a:pPr lvl="0">
              <a:buNone/>
            </a:pPr>
            <a:r>
              <a:rPr lang="en-GB" sz="2800" dirty="0"/>
              <a:t>	Geometric constraints</a:t>
            </a:r>
            <a:br>
              <a:rPr lang="en-GB" dirty="0"/>
            </a:br>
            <a:r>
              <a:rPr lang="en-GB" dirty="0"/>
              <a:t>	</a:t>
            </a:r>
            <a:r>
              <a:rPr lang="en-GB" sz="2800" u="sng" dirty="0"/>
              <a:t>Dynamic constraints</a:t>
            </a:r>
          </a:p>
        </p:txBody>
      </p:sp>
      <p:sp>
        <p:nvSpPr>
          <p:cNvPr id="5" name="Freeform: Shape 4">
            <a:extLst>
              <a:ext uri="{FF2B5EF4-FFF2-40B4-BE49-F238E27FC236}">
                <a16:creationId xmlns:a16="http://schemas.microsoft.com/office/drawing/2014/main" id="{C9EA2DCD-B6A1-4AF5-9C84-EAD21CED0A76}"/>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1" name="Group 10" descr="28§display§\mathcal{F}§svg§600§TRUE§" title="TexMaths">
            <a:extLst>
              <a:ext uri="{FF2B5EF4-FFF2-40B4-BE49-F238E27FC236}">
                <a16:creationId xmlns:a16="http://schemas.microsoft.com/office/drawing/2014/main" id="{D30EBB48-DFD5-4540-ACD1-ABF88DD3AD3B}"/>
              </a:ext>
            </a:extLst>
          </p:cNvPr>
          <p:cNvGrpSpPr/>
          <p:nvPr/>
        </p:nvGrpSpPr>
        <p:grpSpPr>
          <a:xfrm>
            <a:off x="7053095" y="2922942"/>
            <a:ext cx="294841" cy="254520"/>
            <a:chOff x="7480799" y="2827080"/>
            <a:chExt cx="294841" cy="254520"/>
          </a:xfrm>
        </p:grpSpPr>
        <p:sp>
          <p:nvSpPr>
            <p:cNvPr id="12" name="Freeform: Shape 11">
              <a:extLst>
                <a:ext uri="{FF2B5EF4-FFF2-40B4-BE49-F238E27FC236}">
                  <a16:creationId xmlns:a16="http://schemas.microsoft.com/office/drawing/2014/main" id="{AD3420EE-4DEC-4E61-B061-AAF922F835FA}"/>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29E12675-050F-43B7-87D9-0ED126890DFA}"/>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16" name="Audio 15">
            <a:hlinkClick r:id="" action="ppaction://media"/>
            <a:extLst>
              <a:ext uri="{FF2B5EF4-FFF2-40B4-BE49-F238E27FC236}">
                <a16:creationId xmlns:a16="http://schemas.microsoft.com/office/drawing/2014/main" id="{F9419B54-77FD-459A-9D19-46350460E7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205"/>
    </mc:Choice>
    <mc:Fallback>
      <p:transition spd="slow" advTm="18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name="page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D64B-3213-4FFD-AF50-7AEFEE0F19B6}"/>
              </a:ext>
            </a:extLst>
          </p:cNvPr>
          <p:cNvSpPr txBox="1">
            <a:spLocks noGrp="1"/>
          </p:cNvSpPr>
          <p:nvPr>
            <p:ph type="title" idx="4294967295"/>
          </p:nvPr>
        </p:nvSpPr>
        <p:spPr/>
        <p:txBody>
          <a:bodyPr/>
          <a:lstStyle/>
          <a:p>
            <a:pPr lvl="0"/>
            <a:r>
              <a:rPr lang="en-GB"/>
              <a:t>A DIVIDE AND CONQUER APPROACH</a:t>
            </a:r>
            <a:br>
              <a:rPr lang="en-GB"/>
            </a:br>
            <a:r>
              <a:rPr lang="en-GB" sz="2400"/>
              <a:t>[Tonneau et al. 15]</a:t>
            </a:r>
          </a:p>
        </p:txBody>
      </p:sp>
      <p:pic>
        <p:nvPicPr>
          <p:cNvPr id="3" name="Picture 2">
            <a:extLst>
              <a:ext uri="{FF2B5EF4-FFF2-40B4-BE49-F238E27FC236}">
                <a16:creationId xmlns:a16="http://schemas.microsoft.com/office/drawing/2014/main" id="{B9214A95-715D-4B56-B856-FD3EA8CC7B09}"/>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solidFill>
              <a:srgbClr val="000000"/>
            </a:solidFill>
            <a:prstDash val="solid"/>
          </a:ln>
        </p:spPr>
      </p:pic>
      <p:sp>
        <p:nvSpPr>
          <p:cNvPr id="4" name="Freeform: Shape 3">
            <a:extLst>
              <a:ext uri="{FF2B5EF4-FFF2-40B4-BE49-F238E27FC236}">
                <a16:creationId xmlns:a16="http://schemas.microsoft.com/office/drawing/2014/main" id="{AA6C3D7E-9C1C-4368-B441-D98260D82545}"/>
              </a:ext>
            </a:extLst>
          </p:cNvPr>
          <p:cNvSpPr/>
          <p:nvPr/>
        </p:nvSpPr>
        <p:spPr>
          <a:xfrm>
            <a:off x="6697800" y="1809719"/>
            <a:ext cx="2560319"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66CC"/>
          </a:solidFill>
          <a:ln w="6480">
            <a:solidFill>
              <a:srgbClr val="000000"/>
            </a:solidFill>
            <a:prstDash val="solid"/>
          </a:ln>
        </p:spPr>
        <p:txBody>
          <a:bodyPr vert="horz" wrap="none" lIns="93240" tIns="48240" rIns="93240" bIns="4824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Whole body motion</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generator</a:t>
            </a:r>
          </a:p>
        </p:txBody>
      </p:sp>
      <p:sp>
        <p:nvSpPr>
          <p:cNvPr id="5" name="Freeform: Shape 4">
            <a:extLst>
              <a:ext uri="{FF2B5EF4-FFF2-40B4-BE49-F238E27FC236}">
                <a16:creationId xmlns:a16="http://schemas.microsoft.com/office/drawing/2014/main" id="{343CB008-A67F-43C7-B761-9BEB6E1D0047}"/>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6" name="Freeform: Shape 5">
            <a:extLst>
              <a:ext uri="{FF2B5EF4-FFF2-40B4-BE49-F238E27FC236}">
                <a16:creationId xmlns:a16="http://schemas.microsoft.com/office/drawing/2014/main" id="{A0B2388A-6BE8-47E7-A6F9-DCF2C1E0BD85}"/>
              </a:ext>
            </a:extLst>
          </p:cNvPr>
          <p:cNvSpPr/>
          <p:nvPr/>
        </p:nvSpPr>
        <p:spPr>
          <a:xfrm>
            <a:off x="1369800" y="1809719"/>
            <a:ext cx="2156400"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9966"/>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Global path planner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name="pag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9D9C-B1E0-41B9-9EB7-C89BF035467E}"/>
              </a:ext>
            </a:extLst>
          </p:cNvPr>
          <p:cNvSpPr txBox="1">
            <a:spLocks noGrp="1"/>
          </p:cNvSpPr>
          <p:nvPr>
            <p:ph type="title" idx="4294967295"/>
          </p:nvPr>
        </p:nvSpPr>
        <p:spPr/>
        <p:txBody>
          <a:bodyPr/>
          <a:lstStyle/>
          <a:p>
            <a:pPr lvl="0"/>
            <a:r>
              <a:rPr lang="en-GB"/>
              <a:t>A DIVIDE AND CONQUER APPROACH</a:t>
            </a:r>
            <a:br>
              <a:rPr lang="en-GB"/>
            </a:br>
            <a:r>
              <a:rPr lang="en-GB" sz="2400"/>
              <a:t>[Tonneau et al. 15]</a:t>
            </a:r>
          </a:p>
        </p:txBody>
      </p:sp>
      <p:pic>
        <p:nvPicPr>
          <p:cNvPr id="3" name="Picture 2">
            <a:extLst>
              <a:ext uri="{FF2B5EF4-FFF2-40B4-BE49-F238E27FC236}">
                <a16:creationId xmlns:a16="http://schemas.microsoft.com/office/drawing/2014/main" id="{9D65C4E5-48F7-4A92-968A-00760F663A0D}"/>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solidFill>
              <a:srgbClr val="000000"/>
            </a:solidFill>
            <a:prstDash val="solid"/>
          </a:ln>
        </p:spPr>
      </p:pic>
      <p:sp>
        <p:nvSpPr>
          <p:cNvPr id="4" name="Freeform: Shape 3">
            <a:extLst>
              <a:ext uri="{FF2B5EF4-FFF2-40B4-BE49-F238E27FC236}">
                <a16:creationId xmlns:a16="http://schemas.microsoft.com/office/drawing/2014/main" id="{FC85D3AA-5A99-4337-9C13-E4476DCC6589}"/>
              </a:ext>
            </a:extLst>
          </p:cNvPr>
          <p:cNvSpPr/>
          <p:nvPr/>
        </p:nvSpPr>
        <p:spPr>
          <a:xfrm>
            <a:off x="6697800" y="1809719"/>
            <a:ext cx="2560319"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66CC"/>
          </a:solidFill>
          <a:ln w="6480">
            <a:solidFill>
              <a:srgbClr val="000000"/>
            </a:solidFill>
            <a:prstDash val="solid"/>
          </a:ln>
        </p:spPr>
        <p:txBody>
          <a:bodyPr vert="horz" wrap="none" lIns="93240" tIns="48240" rIns="93240" bIns="4824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Whole body motion</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generator</a:t>
            </a:r>
          </a:p>
        </p:txBody>
      </p:sp>
      <p:sp>
        <p:nvSpPr>
          <p:cNvPr id="5" name="Freeform: Shape 4">
            <a:extLst>
              <a:ext uri="{FF2B5EF4-FFF2-40B4-BE49-F238E27FC236}">
                <a16:creationId xmlns:a16="http://schemas.microsoft.com/office/drawing/2014/main" id="{9A4B0689-F87E-4356-8BE9-52975B7CC243}"/>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6" name="Freeform: Shape 5">
            <a:extLst>
              <a:ext uri="{FF2B5EF4-FFF2-40B4-BE49-F238E27FC236}">
                <a16:creationId xmlns:a16="http://schemas.microsoft.com/office/drawing/2014/main" id="{FAAE9D9C-F7CC-4917-8381-D18AFA4CC2E1}"/>
              </a:ext>
            </a:extLst>
          </p:cNvPr>
          <p:cNvSpPr/>
          <p:nvPr/>
        </p:nvSpPr>
        <p:spPr>
          <a:xfrm>
            <a:off x="1369800" y="1809719"/>
            <a:ext cx="2156400"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9966"/>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Global path planner</a:t>
            </a:r>
          </a:p>
        </p:txBody>
      </p:sp>
      <p:grpSp>
        <p:nvGrpSpPr>
          <p:cNvPr id="7" name="Group 6">
            <a:extLst>
              <a:ext uri="{FF2B5EF4-FFF2-40B4-BE49-F238E27FC236}">
                <a16:creationId xmlns:a16="http://schemas.microsoft.com/office/drawing/2014/main" id="{8AD73649-AA0E-4292-ABBB-139172D0EBEA}"/>
              </a:ext>
            </a:extLst>
          </p:cNvPr>
          <p:cNvGrpSpPr/>
          <p:nvPr/>
        </p:nvGrpSpPr>
        <p:grpSpPr>
          <a:xfrm>
            <a:off x="792000" y="4537800"/>
            <a:ext cx="8568000" cy="648000"/>
            <a:chOff x="792000" y="4537800"/>
            <a:chExt cx="8568000" cy="648000"/>
          </a:xfrm>
        </p:grpSpPr>
        <p:sp>
          <p:nvSpPr>
            <p:cNvPr id="8" name="Freeform: Shape 7">
              <a:extLst>
                <a:ext uri="{FF2B5EF4-FFF2-40B4-BE49-F238E27FC236}">
                  <a16:creationId xmlns:a16="http://schemas.microsoft.com/office/drawing/2014/main" id="{DA6C8A49-A64B-4A27-860E-B863DEC67BD0}"/>
                </a:ext>
              </a:extLst>
            </p:cNvPr>
            <p:cNvSpPr/>
            <p:nvPr/>
          </p:nvSpPr>
          <p:spPr>
            <a:xfrm>
              <a:off x="792000" y="4537800"/>
              <a:ext cx="8568000" cy="648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12600">
              <a:solidFill>
                <a:srgbClr val="FF0000"/>
              </a:solidFill>
              <a:prstDash val="solid"/>
            </a:ln>
          </p:spPr>
          <p:txBody>
            <a:bodyPr vert="horz" wrap="none" lIns="96120" tIns="51120" rIns="96120" bIns="51120" anchor="ctr" anchorCtr="0" compatLnSpc="0">
              <a:noAutofit/>
            </a:bodyPr>
            <a:lstStyle/>
            <a:p>
              <a:pPr marL="0" marR="0" lvl="0" indent="0" rtl="0" hangingPunct="0">
                <a:lnSpc>
                  <a:spcPct val="100000"/>
                </a:lnSpc>
                <a:spcBef>
                  <a:spcPts val="0"/>
                </a:spcBef>
                <a:spcAft>
                  <a:spcPts val="0"/>
                </a:spcAft>
                <a:buNone/>
                <a:tabLst/>
              </a:pPr>
              <a:r>
                <a:rPr lang="en-GB" sz="3200" b="0" i="0" u="none" strike="noStrike" kern="1200" cap="none" spc="0">
                  <a:ln>
                    <a:noFill/>
                  </a:ln>
                  <a:solidFill>
                    <a:srgbClr val="000000"/>
                  </a:solidFill>
                  <a:latin typeface="Carlito" pitchFamily="18"/>
                  <a:ea typeface="Noto Sans CJK SC Regular" pitchFamily="2"/>
                  <a:cs typeface="FreeSans" pitchFamily="2"/>
                </a:rPr>
                <a:t>Solving     in the feasibility domain      of                 ?</a:t>
              </a:r>
            </a:p>
          </p:txBody>
        </p:sp>
        <p:grpSp>
          <p:nvGrpSpPr>
            <p:cNvPr id="9" name="Group 8" descr="28§display§\mathcal{P}_i§svg§600§TRUE§" title="TexMaths">
              <a:extLst>
                <a:ext uri="{FF2B5EF4-FFF2-40B4-BE49-F238E27FC236}">
                  <a16:creationId xmlns:a16="http://schemas.microsoft.com/office/drawing/2014/main" id="{BA6E4EAA-5BBA-4D4C-8A4A-18406B531F80}"/>
                </a:ext>
              </a:extLst>
            </p:cNvPr>
            <p:cNvGrpSpPr/>
            <p:nvPr/>
          </p:nvGrpSpPr>
          <p:grpSpPr>
            <a:xfrm>
              <a:off x="2124360" y="4717080"/>
              <a:ext cx="346320" cy="299160"/>
              <a:chOff x="2124360" y="4717080"/>
              <a:chExt cx="346320" cy="299160"/>
            </a:xfrm>
          </p:grpSpPr>
          <p:sp>
            <p:nvSpPr>
              <p:cNvPr id="10" name="Freeform: Shape 9">
                <a:extLst>
                  <a:ext uri="{FF2B5EF4-FFF2-40B4-BE49-F238E27FC236}">
                    <a16:creationId xmlns:a16="http://schemas.microsoft.com/office/drawing/2014/main" id="{DC4F4181-A48F-4DD2-AE1F-9B4B65316052}"/>
                  </a:ext>
                </a:extLst>
              </p:cNvPr>
              <p:cNvSpPr/>
              <p:nvPr/>
            </p:nvSpPr>
            <p:spPr>
              <a:xfrm>
                <a:off x="2124360" y="4718160"/>
                <a:ext cx="346320" cy="295200"/>
              </a:xfrm>
              <a:custGeom>
                <a:avLst/>
                <a:gdLst/>
                <a:ahLst/>
                <a:cxnLst>
                  <a:cxn ang="3cd4">
                    <a:pos x="hc" y="t"/>
                  </a:cxn>
                  <a:cxn ang="cd2">
                    <a:pos x="l" y="vc"/>
                  </a:cxn>
                  <a:cxn ang="cd4">
                    <a:pos x="hc" y="b"/>
                  </a:cxn>
                  <a:cxn ang="0">
                    <a:pos x="r" y="vc"/>
                  </a:cxn>
                </a:cxnLst>
                <a:rect l="l" t="t" r="r" b="b"/>
                <a:pathLst>
                  <a:path w="963" h="821">
                    <a:moveTo>
                      <a:pt x="482" y="821"/>
                    </a:moveTo>
                    <a:lnTo>
                      <a:pt x="0" y="821"/>
                    </a:lnTo>
                    <a:lnTo>
                      <a:pt x="0" y="0"/>
                    </a:lnTo>
                    <a:lnTo>
                      <a:pt x="963" y="0"/>
                    </a:lnTo>
                    <a:lnTo>
                      <a:pt x="963" y="82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AA8A463E-22D7-4A63-8F4C-F019AC5C5880}"/>
                  </a:ext>
                </a:extLst>
              </p:cNvPr>
              <p:cNvSpPr/>
              <p:nvPr/>
            </p:nvSpPr>
            <p:spPr>
              <a:xfrm>
                <a:off x="2131560" y="4717080"/>
                <a:ext cx="252720" cy="261000"/>
              </a:xfrm>
              <a:custGeom>
                <a:avLst/>
                <a:gdLst/>
                <a:ahLst/>
                <a:cxnLst>
                  <a:cxn ang="3cd4">
                    <a:pos x="hc" y="t"/>
                  </a:cxn>
                  <a:cxn ang="cd2">
                    <a:pos x="l" y="vc"/>
                  </a:cxn>
                  <a:cxn ang="cd4">
                    <a:pos x="hc" y="b"/>
                  </a:cxn>
                  <a:cxn ang="0">
                    <a:pos x="r" y="vc"/>
                  </a:cxn>
                </a:cxnLst>
                <a:rect l="l" t="t" r="r" b="b"/>
                <a:pathLst>
                  <a:path w="703" h="726">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20"/>
                      <a:pt x="90" y="726"/>
                      <a:pt x="95" y="726"/>
                    </a:cubicBezTo>
                    <a:cubicBezTo>
                      <a:pt x="112" y="726"/>
                      <a:pt x="160" y="703"/>
                      <a:pt x="171" y="678"/>
                    </a:cubicBezTo>
                    <a:cubicBezTo>
                      <a:pt x="221" y="557"/>
                      <a:pt x="302" y="328"/>
                      <a:pt x="333" y="53"/>
                    </a:cubicBezTo>
                    <a:lnTo>
                      <a:pt x="384" y="53"/>
                    </a:lnTo>
                    <a:cubicBezTo>
                      <a:pt x="504" y="53"/>
                      <a:pt x="619" y="101"/>
                      <a:pt x="619" y="199"/>
                    </a:cubicBezTo>
                    <a:cubicBezTo>
                      <a:pt x="619" y="275"/>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35A4AFB7-4BDF-4B6A-9F1D-AB78CB2169CA}"/>
                  </a:ext>
                </a:extLst>
              </p:cNvPr>
              <p:cNvSpPr/>
              <p:nvPr/>
            </p:nvSpPr>
            <p:spPr>
              <a:xfrm>
                <a:off x="2381399" y="484812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7"/>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9"/>
                      <a:pt x="120" y="342"/>
                      <a:pt x="129" y="322"/>
                    </a:cubicBezTo>
                    <a:cubicBezTo>
                      <a:pt x="134" y="305"/>
                      <a:pt x="160" y="244"/>
                      <a:pt x="162" y="235"/>
                    </a:cubicBezTo>
                    <a:cubicBezTo>
                      <a:pt x="165" y="227"/>
                      <a:pt x="168" y="219"/>
                      <a:pt x="168" y="213"/>
                    </a:cubicBezTo>
                    <a:cubicBezTo>
                      <a:pt x="168" y="179"/>
                      <a:pt x="140" y="154"/>
                      <a:pt x="101" y="154"/>
                    </a:cubicBezTo>
                    <a:cubicBezTo>
                      <a:pt x="31" y="154"/>
                      <a:pt x="0" y="249"/>
                      <a:pt x="0" y="261"/>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3" name="Group 12" descr="28§display§\mathcal{P}_j , j &gt; i§svg§600§TRUE§" title="TexMaths">
              <a:extLst>
                <a:ext uri="{FF2B5EF4-FFF2-40B4-BE49-F238E27FC236}">
                  <a16:creationId xmlns:a16="http://schemas.microsoft.com/office/drawing/2014/main" id="{032C799F-AE82-4C88-93BF-C8D7DCCDE910}"/>
                </a:ext>
              </a:extLst>
            </p:cNvPr>
            <p:cNvGrpSpPr/>
            <p:nvPr/>
          </p:nvGrpSpPr>
          <p:grpSpPr>
            <a:xfrm>
              <a:off x="7540920" y="4696560"/>
              <a:ext cx="1311120" cy="346320"/>
              <a:chOff x="7540920" y="4696560"/>
              <a:chExt cx="1311120" cy="346320"/>
            </a:xfrm>
          </p:grpSpPr>
          <p:sp>
            <p:nvSpPr>
              <p:cNvPr id="14" name="Freeform: Shape 13">
                <a:extLst>
                  <a:ext uri="{FF2B5EF4-FFF2-40B4-BE49-F238E27FC236}">
                    <a16:creationId xmlns:a16="http://schemas.microsoft.com/office/drawing/2014/main" id="{069196E3-60C8-4EC1-A1A3-2F18DDA465B1}"/>
                  </a:ext>
                </a:extLst>
              </p:cNvPr>
              <p:cNvSpPr/>
              <p:nvPr/>
            </p:nvSpPr>
            <p:spPr>
              <a:xfrm>
                <a:off x="7540920" y="4697640"/>
                <a:ext cx="1311120" cy="343440"/>
              </a:xfrm>
              <a:custGeom>
                <a:avLst/>
                <a:gdLst/>
                <a:ahLst/>
                <a:cxnLst>
                  <a:cxn ang="3cd4">
                    <a:pos x="hc" y="t"/>
                  </a:cxn>
                  <a:cxn ang="cd2">
                    <a:pos x="l" y="vc"/>
                  </a:cxn>
                  <a:cxn ang="cd4">
                    <a:pos x="hc" y="b"/>
                  </a:cxn>
                  <a:cxn ang="0">
                    <a:pos x="r" y="vc"/>
                  </a:cxn>
                </a:cxnLst>
                <a:rect l="l" t="t" r="r" b="b"/>
                <a:pathLst>
                  <a:path w="3643" h="955">
                    <a:moveTo>
                      <a:pt x="1823" y="955"/>
                    </a:moveTo>
                    <a:lnTo>
                      <a:pt x="0" y="955"/>
                    </a:lnTo>
                    <a:lnTo>
                      <a:pt x="0" y="0"/>
                    </a:lnTo>
                    <a:lnTo>
                      <a:pt x="3643" y="0"/>
                    </a:lnTo>
                    <a:lnTo>
                      <a:pt x="3643"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2051BB5A-F828-45EA-A7F5-988A556185D8}"/>
                  </a:ext>
                </a:extLst>
              </p:cNvPr>
              <p:cNvSpPr/>
              <p:nvPr/>
            </p:nvSpPr>
            <p:spPr>
              <a:xfrm>
                <a:off x="7548120" y="4696560"/>
                <a:ext cx="252720" cy="260640"/>
              </a:xfrm>
              <a:custGeom>
                <a:avLst/>
                <a:gdLst/>
                <a:ahLst/>
                <a:cxnLst>
                  <a:cxn ang="3cd4">
                    <a:pos x="hc" y="t"/>
                  </a:cxn>
                  <a:cxn ang="cd2">
                    <a:pos x="l" y="vc"/>
                  </a:cxn>
                  <a:cxn ang="cd4">
                    <a:pos x="hc" y="b"/>
                  </a:cxn>
                  <a:cxn ang="0">
                    <a:pos x="r" y="vc"/>
                  </a:cxn>
                </a:cxnLst>
                <a:rect l="l" t="t" r="r" b="b"/>
                <a:pathLst>
                  <a:path w="703" h="725">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19"/>
                      <a:pt x="90" y="725"/>
                      <a:pt x="95" y="725"/>
                    </a:cubicBezTo>
                    <a:cubicBezTo>
                      <a:pt x="112" y="725"/>
                      <a:pt x="160" y="703"/>
                      <a:pt x="171" y="677"/>
                    </a:cubicBezTo>
                    <a:cubicBezTo>
                      <a:pt x="221" y="557"/>
                      <a:pt x="302" y="328"/>
                      <a:pt x="333" y="53"/>
                    </a:cubicBezTo>
                    <a:lnTo>
                      <a:pt x="384" y="53"/>
                    </a:lnTo>
                    <a:cubicBezTo>
                      <a:pt x="504" y="53"/>
                      <a:pt x="619" y="101"/>
                      <a:pt x="619" y="199"/>
                    </a:cubicBezTo>
                    <a:cubicBezTo>
                      <a:pt x="619" y="274"/>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D671031F-7250-4496-8A13-6F2EF2D7EEA8}"/>
                  </a:ext>
                </a:extLst>
              </p:cNvPr>
              <p:cNvSpPr/>
              <p:nvPr/>
            </p:nvSpPr>
            <p:spPr>
              <a:xfrm>
                <a:off x="7786800" y="482760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79"/>
                      <a:pt x="67" y="579"/>
                    </a:cubicBezTo>
                    <a:cubicBezTo>
                      <a:pt x="59" y="579"/>
                      <a:pt x="50" y="579"/>
                      <a:pt x="42" y="577"/>
                    </a:cubicBezTo>
                    <a:cubicBezTo>
                      <a:pt x="62" y="568"/>
                      <a:pt x="67" y="551"/>
                      <a:pt x="67" y="540"/>
                    </a:cubicBezTo>
                    <a:cubicBezTo>
                      <a:pt x="67" y="523"/>
                      <a:pt x="53" y="515"/>
                      <a:pt x="39" y="515"/>
                    </a:cubicBezTo>
                    <a:cubicBezTo>
                      <a:pt x="17" y="515"/>
                      <a:pt x="0" y="535"/>
                      <a:pt x="0" y="557"/>
                    </a:cubicBezTo>
                    <a:cubicBezTo>
                      <a:pt x="0" y="582"/>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65F638B8-0E2E-4AEA-B394-C74A790E88F3}"/>
                  </a:ext>
                </a:extLst>
              </p:cNvPr>
              <p:cNvSpPr/>
              <p:nvPr/>
            </p:nvSpPr>
            <p:spPr>
              <a:xfrm>
                <a:off x="7966440" y="49010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3FE626CE-52EE-4DF3-AFA7-705DC8CC29FF}"/>
                  </a:ext>
                </a:extLst>
              </p:cNvPr>
              <p:cNvSpPr/>
              <p:nvPr/>
            </p:nvSpPr>
            <p:spPr>
              <a:xfrm>
                <a:off x="8088120" y="470448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8"/>
                      <a:pt x="140" y="834"/>
                      <a:pt x="84" y="834"/>
                    </a:cubicBezTo>
                    <a:cubicBezTo>
                      <a:pt x="78" y="834"/>
                      <a:pt x="64" y="834"/>
                      <a:pt x="48" y="823"/>
                    </a:cubicBezTo>
                    <a:cubicBezTo>
                      <a:pt x="76" y="817"/>
                      <a:pt x="92" y="792"/>
                      <a:pt x="92" y="773"/>
                    </a:cubicBezTo>
                    <a:cubicBezTo>
                      <a:pt x="92" y="756"/>
                      <a:pt x="81" y="736"/>
                      <a:pt x="53" y="736"/>
                    </a:cubicBezTo>
                    <a:cubicBezTo>
                      <a:pt x="28" y="736"/>
                      <a:pt x="0" y="759"/>
                      <a:pt x="0" y="795"/>
                    </a:cubicBezTo>
                    <a:cubicBezTo>
                      <a:pt x="0" y="834"/>
                      <a:pt x="39" y="854"/>
                      <a:pt x="87" y="854"/>
                    </a:cubicBezTo>
                    <a:cubicBezTo>
                      <a:pt x="157" y="854"/>
                      <a:pt x="249" y="803"/>
                      <a:pt x="274" y="705"/>
                    </a:cubicBezTo>
                    <a:lnTo>
                      <a:pt x="364" y="344"/>
                    </a:lnTo>
                    <a:cubicBezTo>
                      <a:pt x="370" y="325"/>
                      <a:pt x="370" y="311"/>
                      <a:pt x="370" y="308"/>
                    </a:cubicBezTo>
                    <a:cubicBezTo>
                      <a:pt x="370" y="252"/>
                      <a:pt x="328" y="216"/>
                      <a:pt x="277" y="216"/>
                    </a:cubicBezTo>
                    <a:cubicBezTo>
                      <a:pt x="176" y="216"/>
                      <a:pt x="120" y="358"/>
                      <a:pt x="120" y="370"/>
                    </a:cubicBezTo>
                    <a:cubicBezTo>
                      <a:pt x="120" y="378"/>
                      <a:pt x="132" y="378"/>
                      <a:pt x="132" y="378"/>
                    </a:cubicBezTo>
                    <a:cubicBezTo>
                      <a:pt x="143" y="378"/>
                      <a:pt x="143" y="378"/>
                      <a:pt x="151" y="358"/>
                    </a:cubicBezTo>
                    <a:cubicBezTo>
                      <a:pt x="176" y="297"/>
                      <a:pt x="221" y="238"/>
                      <a:pt x="274" y="238"/>
                    </a:cubicBezTo>
                    <a:cubicBezTo>
                      <a:pt x="288" y="238"/>
                      <a:pt x="308" y="241"/>
                      <a:pt x="308" y="283"/>
                    </a:cubicBezTo>
                    <a:cubicBezTo>
                      <a:pt x="308" y="305"/>
                      <a:pt x="305" y="316"/>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E8F1BF21-C942-4059-8E08-B982C91360C0}"/>
                  </a:ext>
                </a:extLst>
              </p:cNvPr>
              <p:cNvSpPr/>
              <p:nvPr/>
            </p:nvSpPr>
            <p:spPr>
              <a:xfrm>
                <a:off x="8386560" y="4746960"/>
                <a:ext cx="217440" cy="206280"/>
              </a:xfrm>
              <a:custGeom>
                <a:avLst/>
                <a:gdLst/>
                <a:ahLst/>
                <a:cxnLst>
                  <a:cxn ang="3cd4">
                    <a:pos x="hc" y="t"/>
                  </a:cxn>
                  <a:cxn ang="cd2">
                    <a:pos x="l" y="vc"/>
                  </a:cxn>
                  <a:cxn ang="cd4">
                    <a:pos x="hc" y="b"/>
                  </a:cxn>
                  <a:cxn ang="0">
                    <a:pos x="r" y="vc"/>
                  </a:cxn>
                </a:cxnLst>
                <a:rect l="l" t="t" r="r" b="b"/>
                <a:pathLst>
                  <a:path w="605" h="574">
                    <a:moveTo>
                      <a:pt x="585" y="308"/>
                    </a:moveTo>
                    <a:cubicBezTo>
                      <a:pt x="596" y="302"/>
                      <a:pt x="605" y="300"/>
                      <a:pt x="605" y="286"/>
                    </a:cubicBezTo>
                    <a:cubicBezTo>
                      <a:pt x="605" y="274"/>
                      <a:pt x="596" y="269"/>
                      <a:pt x="585" y="266"/>
                    </a:cubicBezTo>
                    <a:lnTo>
                      <a:pt x="36" y="6"/>
                    </a:lnTo>
                    <a:cubicBezTo>
                      <a:pt x="25" y="0"/>
                      <a:pt x="22" y="0"/>
                      <a:pt x="20" y="0"/>
                    </a:cubicBezTo>
                    <a:cubicBezTo>
                      <a:pt x="8" y="0"/>
                      <a:pt x="0" y="8"/>
                      <a:pt x="0" y="20"/>
                    </a:cubicBezTo>
                    <a:cubicBezTo>
                      <a:pt x="0" y="28"/>
                      <a:pt x="6" y="34"/>
                      <a:pt x="20" y="42"/>
                    </a:cubicBezTo>
                    <a:lnTo>
                      <a:pt x="538" y="286"/>
                    </a:lnTo>
                    <a:lnTo>
                      <a:pt x="20" y="532"/>
                    </a:lnTo>
                    <a:cubicBezTo>
                      <a:pt x="6" y="537"/>
                      <a:pt x="0" y="546"/>
                      <a:pt x="0" y="554"/>
                    </a:cubicBezTo>
                    <a:cubicBezTo>
                      <a:pt x="0" y="565"/>
                      <a:pt x="8" y="574"/>
                      <a:pt x="20" y="574"/>
                    </a:cubicBezTo>
                    <a:cubicBezTo>
                      <a:pt x="22" y="574"/>
                      <a:pt x="25" y="574"/>
                      <a:pt x="36" y="5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85BA514B-D33B-4213-B9B8-FD2B331391A3}"/>
                  </a:ext>
                </a:extLst>
              </p:cNvPr>
              <p:cNvSpPr/>
              <p:nvPr/>
            </p:nvSpPr>
            <p:spPr>
              <a:xfrm>
                <a:off x="8740440" y="470448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9"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1" name="Group 20" descr="28§display§\mathcal{F}_j§svg§600§TRUE§" title="TexMaths">
              <a:extLst>
                <a:ext uri="{FF2B5EF4-FFF2-40B4-BE49-F238E27FC236}">
                  <a16:creationId xmlns:a16="http://schemas.microsoft.com/office/drawing/2014/main" id="{A4AC4FFD-C6BD-459E-9632-37BFBF56472D}"/>
                </a:ext>
              </a:extLst>
            </p:cNvPr>
            <p:cNvGrpSpPr/>
            <p:nvPr/>
          </p:nvGrpSpPr>
          <p:grpSpPr>
            <a:xfrm>
              <a:off x="6569279" y="4696920"/>
              <a:ext cx="385560" cy="346320"/>
              <a:chOff x="6569279" y="4696920"/>
              <a:chExt cx="385560" cy="346320"/>
            </a:xfrm>
          </p:grpSpPr>
          <p:sp>
            <p:nvSpPr>
              <p:cNvPr id="22" name="Freeform: Shape 21">
                <a:extLst>
                  <a:ext uri="{FF2B5EF4-FFF2-40B4-BE49-F238E27FC236}">
                    <a16:creationId xmlns:a16="http://schemas.microsoft.com/office/drawing/2014/main" id="{6CF26592-5121-4135-95D4-D47821A6D1FE}"/>
                  </a:ext>
                </a:extLst>
              </p:cNvPr>
              <p:cNvSpPr/>
              <p:nvPr/>
            </p:nvSpPr>
            <p:spPr>
              <a:xfrm>
                <a:off x="6569279" y="4698000"/>
                <a:ext cx="385560" cy="343440"/>
              </a:xfrm>
              <a:custGeom>
                <a:avLst/>
                <a:gdLst/>
                <a:ahLst/>
                <a:cxnLst>
                  <a:cxn ang="3cd4">
                    <a:pos x="hc" y="t"/>
                  </a:cxn>
                  <a:cxn ang="cd2">
                    <a:pos x="l" y="vc"/>
                  </a:cxn>
                  <a:cxn ang="cd4">
                    <a:pos x="hc" y="b"/>
                  </a:cxn>
                  <a:cxn ang="0">
                    <a:pos x="r" y="vc"/>
                  </a:cxn>
                </a:cxnLst>
                <a:rect l="l" t="t" r="r" b="b"/>
                <a:pathLst>
                  <a:path w="1072" h="955">
                    <a:moveTo>
                      <a:pt x="535" y="955"/>
                    </a:moveTo>
                    <a:lnTo>
                      <a:pt x="0" y="955"/>
                    </a:lnTo>
                    <a:lnTo>
                      <a:pt x="0" y="0"/>
                    </a:lnTo>
                    <a:lnTo>
                      <a:pt x="1072" y="0"/>
                    </a:lnTo>
                    <a:lnTo>
                      <a:pt x="1072"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8A5B0A45-3B9F-47E3-AEDE-ED8D71502F4A}"/>
                  </a:ext>
                </a:extLst>
              </p:cNvPr>
              <p:cNvSpPr/>
              <p:nvPr/>
            </p:nvSpPr>
            <p:spPr>
              <a:xfrm>
                <a:off x="6575399" y="469692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80"/>
                      <a:pt x="78" y="580"/>
                    </a:cubicBezTo>
                    <a:cubicBezTo>
                      <a:pt x="53" y="580"/>
                      <a:pt x="0" y="613"/>
                      <a:pt x="0" y="630"/>
                    </a:cubicBezTo>
                    <a:cubicBezTo>
                      <a:pt x="0" y="630"/>
                      <a:pt x="0" y="633"/>
                      <a:pt x="3" y="636"/>
                    </a:cubicBezTo>
                    <a:cubicBezTo>
                      <a:pt x="20" y="680"/>
                      <a:pt x="64" y="708"/>
                      <a:pt x="112" y="708"/>
                    </a:cubicBezTo>
                    <a:cubicBezTo>
                      <a:pt x="162" y="708"/>
                      <a:pt x="221" y="672"/>
                      <a:pt x="252" y="636"/>
                    </a:cubicBezTo>
                    <a:cubicBezTo>
                      <a:pt x="285" y="597"/>
                      <a:pt x="350" y="434"/>
                      <a:pt x="375" y="375"/>
                    </a:cubicBezTo>
                    <a:lnTo>
                      <a:pt x="565" y="375"/>
                    </a:lnTo>
                    <a:cubicBezTo>
                      <a:pt x="565" y="378"/>
                      <a:pt x="565" y="378"/>
                      <a:pt x="565" y="378"/>
                    </a:cubicBezTo>
                    <a:cubicBezTo>
                      <a:pt x="565" y="384"/>
                      <a:pt x="571" y="387"/>
                      <a:pt x="574" y="387"/>
                    </a:cubicBezTo>
                    <a:cubicBezTo>
                      <a:pt x="596" y="387"/>
                      <a:pt x="652" y="359"/>
                      <a:pt x="652" y="328"/>
                    </a:cubicBezTo>
                    <a:cubicBezTo>
                      <a:pt x="652" y="319"/>
                      <a:pt x="647" y="322"/>
                      <a:pt x="633" y="322"/>
                    </a:cubicBezTo>
                    <a:lnTo>
                      <a:pt x="397" y="322"/>
                    </a:lnTo>
                    <a:cubicBezTo>
                      <a:pt x="423" y="233"/>
                      <a:pt x="456" y="146"/>
                      <a:pt x="473" y="56"/>
                    </a:cubicBezTo>
                    <a:lnTo>
                      <a:pt x="605" y="56"/>
                    </a:lnTo>
                    <a:cubicBezTo>
                      <a:pt x="630" y="56"/>
                      <a:pt x="697" y="51"/>
                      <a:pt x="717" y="73"/>
                    </a:cubicBezTo>
                    <a:cubicBezTo>
                      <a:pt x="717" y="79"/>
                      <a:pt x="714" y="87"/>
                      <a:pt x="717"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731FD9C3-A8DD-4DE3-98FE-6E45AFCE85C9}"/>
                  </a:ext>
                </a:extLst>
              </p:cNvPr>
              <p:cNvSpPr/>
              <p:nvPr/>
            </p:nvSpPr>
            <p:spPr>
              <a:xfrm>
                <a:off x="6823080" y="48279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5" y="64"/>
                      <a:pt x="305" y="48"/>
                      <a:pt x="305" y="25"/>
                    </a:cubicBezTo>
                    <a:close/>
                    <a:moveTo>
                      <a:pt x="157" y="493"/>
                    </a:moveTo>
                    <a:cubicBezTo>
                      <a:pt x="146" y="540"/>
                      <a:pt x="109" y="579"/>
                      <a:pt x="67" y="579"/>
                    </a:cubicBezTo>
                    <a:cubicBezTo>
                      <a:pt x="59" y="579"/>
                      <a:pt x="50" y="579"/>
                      <a:pt x="42" y="577"/>
                    </a:cubicBezTo>
                    <a:cubicBezTo>
                      <a:pt x="62" y="568"/>
                      <a:pt x="67" y="551"/>
                      <a:pt x="67" y="540"/>
                    </a:cubicBezTo>
                    <a:cubicBezTo>
                      <a:pt x="67" y="523"/>
                      <a:pt x="53" y="515"/>
                      <a:pt x="39" y="515"/>
                    </a:cubicBezTo>
                    <a:cubicBezTo>
                      <a:pt x="17" y="515"/>
                      <a:pt x="0" y="535"/>
                      <a:pt x="0" y="557"/>
                    </a:cubicBezTo>
                    <a:cubicBezTo>
                      <a:pt x="0" y="582"/>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name="page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95267-165F-4933-82F6-7FF3EE244A2E}"/>
              </a:ext>
            </a:extLst>
          </p:cNvPr>
          <p:cNvSpPr txBox="1">
            <a:spLocks noGrp="1"/>
          </p:cNvSpPr>
          <p:nvPr>
            <p:ph type="title" idx="4294967295"/>
          </p:nvPr>
        </p:nvSpPr>
        <p:spPr/>
        <p:txBody>
          <a:bodyPr/>
          <a:lstStyle/>
          <a:p>
            <a:pPr lvl="0"/>
            <a:r>
              <a:rPr lang="en-GB"/>
              <a:t>FOCUS ON CONTACT PLANNING</a:t>
            </a:r>
          </a:p>
        </p:txBody>
      </p:sp>
      <p:pic>
        <p:nvPicPr>
          <p:cNvPr id="3" name="Picture 2">
            <a:extLst>
              <a:ext uri="{FF2B5EF4-FFF2-40B4-BE49-F238E27FC236}">
                <a16:creationId xmlns:a16="http://schemas.microsoft.com/office/drawing/2014/main" id="{8D3E565E-D4A8-4DD5-8530-28EF516823F2}"/>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solidFill>
              <a:srgbClr val="000000"/>
            </a:solidFill>
            <a:prstDash val="solid"/>
          </a:ln>
        </p:spPr>
      </p:pic>
      <p:sp>
        <p:nvSpPr>
          <p:cNvPr id="4" name="Freeform: Shape 3">
            <a:extLst>
              <a:ext uri="{FF2B5EF4-FFF2-40B4-BE49-F238E27FC236}">
                <a16:creationId xmlns:a16="http://schemas.microsoft.com/office/drawing/2014/main" id="{F1FD71AF-DD0D-47C9-8465-2294C5CE79AE}"/>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5" name="Freeform: Shape 4">
            <a:extLst>
              <a:ext uri="{FF2B5EF4-FFF2-40B4-BE49-F238E27FC236}">
                <a16:creationId xmlns:a16="http://schemas.microsoft.com/office/drawing/2014/main" id="{9F92667A-148F-42C9-AD93-313A167E93FD}"/>
              </a:ext>
            </a:extLst>
          </p:cNvPr>
          <p:cNvSpPr/>
          <p:nvPr/>
        </p:nvSpPr>
        <p:spPr>
          <a:xfrm>
            <a:off x="53640" y="2836080"/>
            <a:ext cx="2682360" cy="14839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71A58A20-F2F5-461C-9C77-7CACE8EA6EE2}"/>
              </a:ext>
            </a:extLst>
          </p:cNvPr>
          <p:cNvSpPr/>
          <p:nvPr/>
        </p:nvSpPr>
        <p:spPr>
          <a:xfrm>
            <a:off x="7397640" y="2836080"/>
            <a:ext cx="2682360" cy="14839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7" name="Group 6">
            <a:extLst>
              <a:ext uri="{FF2B5EF4-FFF2-40B4-BE49-F238E27FC236}">
                <a16:creationId xmlns:a16="http://schemas.microsoft.com/office/drawing/2014/main" id="{EABA2CE1-1AD3-45D2-B0B4-FC729B194681}"/>
              </a:ext>
            </a:extLst>
          </p:cNvPr>
          <p:cNvGrpSpPr/>
          <p:nvPr/>
        </p:nvGrpSpPr>
        <p:grpSpPr>
          <a:xfrm>
            <a:off x="1296000" y="4537800"/>
            <a:ext cx="7488000" cy="648000"/>
            <a:chOff x="1296000" y="4537800"/>
            <a:chExt cx="7488000" cy="648000"/>
          </a:xfrm>
        </p:grpSpPr>
        <p:sp>
          <p:nvSpPr>
            <p:cNvPr id="8" name="Freeform: Shape 7">
              <a:extLst>
                <a:ext uri="{FF2B5EF4-FFF2-40B4-BE49-F238E27FC236}">
                  <a16:creationId xmlns:a16="http://schemas.microsoft.com/office/drawing/2014/main" id="{B4964CE5-5A66-43F0-AE08-22C038A49763}"/>
                </a:ext>
              </a:extLst>
            </p:cNvPr>
            <p:cNvSpPr/>
            <p:nvPr/>
          </p:nvSpPr>
          <p:spPr>
            <a:xfrm>
              <a:off x="1296000" y="4537800"/>
              <a:ext cx="7488000" cy="648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12600">
              <a:solidFill>
                <a:srgbClr val="FF0000"/>
              </a:solidFill>
              <a:prstDash val="solid"/>
            </a:ln>
          </p:spPr>
          <p:txBody>
            <a:bodyPr vert="horz" wrap="none" lIns="96120" tIns="51120" rIns="96120" bIns="51120" anchor="ctr" anchorCtr="0" compatLnSpc="0">
              <a:noAutofit/>
            </a:bodyPr>
            <a:lstStyle/>
            <a:p>
              <a:pPr marL="0" marR="0" lvl="0" indent="0" rtl="0" hangingPunct="0">
                <a:lnSpc>
                  <a:spcPct val="100000"/>
                </a:lnSpc>
                <a:spcBef>
                  <a:spcPts val="0"/>
                </a:spcBef>
                <a:spcAft>
                  <a:spcPts val="0"/>
                </a:spcAft>
                <a:buNone/>
                <a:tabLst/>
              </a:pPr>
              <a:r>
                <a:rPr lang="en-GB" sz="3200" b="0" i="0" u="none" strike="noStrike" kern="1200" cap="none" spc="0">
                  <a:ln>
                    <a:noFill/>
                  </a:ln>
                  <a:solidFill>
                    <a:srgbClr val="000000"/>
                  </a:solidFill>
                  <a:latin typeface="Carlito" pitchFamily="18"/>
                  <a:ea typeface="Noto Sans CJK SC Regular" pitchFamily="2"/>
                  <a:cs typeface="FreeSans" pitchFamily="2"/>
                </a:rPr>
                <a:t>Solving      in the feasibility domain      of      ?</a:t>
              </a:r>
            </a:p>
          </p:txBody>
        </p:sp>
        <p:grpSp>
          <p:nvGrpSpPr>
            <p:cNvPr id="9" name="Group 8" descr="28§display§\mathcal{P}_2§svg§600§TRUE§" title="TexMaths">
              <a:extLst>
                <a:ext uri="{FF2B5EF4-FFF2-40B4-BE49-F238E27FC236}">
                  <a16:creationId xmlns:a16="http://schemas.microsoft.com/office/drawing/2014/main" id="{7DA1F617-1EEC-4AA5-A3E2-25E48FFB4E38}"/>
                </a:ext>
              </a:extLst>
            </p:cNvPr>
            <p:cNvGrpSpPr/>
            <p:nvPr/>
          </p:nvGrpSpPr>
          <p:grpSpPr>
            <a:xfrm>
              <a:off x="2628720" y="4717440"/>
              <a:ext cx="386640" cy="295920"/>
              <a:chOff x="2628720" y="4717440"/>
              <a:chExt cx="386640" cy="295920"/>
            </a:xfrm>
          </p:grpSpPr>
          <p:sp>
            <p:nvSpPr>
              <p:cNvPr id="10" name="Freeform: Shape 9">
                <a:extLst>
                  <a:ext uri="{FF2B5EF4-FFF2-40B4-BE49-F238E27FC236}">
                    <a16:creationId xmlns:a16="http://schemas.microsoft.com/office/drawing/2014/main" id="{20775848-56CF-4EEF-B5AA-797C79ED8172}"/>
                  </a:ext>
                </a:extLst>
              </p:cNvPr>
              <p:cNvSpPr/>
              <p:nvPr/>
            </p:nvSpPr>
            <p:spPr>
              <a:xfrm>
                <a:off x="2628720" y="4718520"/>
                <a:ext cx="386640" cy="294840"/>
              </a:xfrm>
              <a:custGeom>
                <a:avLst/>
                <a:gdLst/>
                <a:ahLst/>
                <a:cxnLst>
                  <a:cxn ang="3cd4">
                    <a:pos x="hc" y="t"/>
                  </a:cxn>
                  <a:cxn ang="cd2">
                    <a:pos x="l" y="vc"/>
                  </a:cxn>
                  <a:cxn ang="cd4">
                    <a:pos x="hc" y="b"/>
                  </a:cxn>
                  <a:cxn ang="0">
                    <a:pos x="r" y="vc"/>
                  </a:cxn>
                </a:cxnLst>
                <a:rect l="l" t="t" r="r" b="b"/>
                <a:pathLst>
                  <a:path w="1075" h="820">
                    <a:moveTo>
                      <a:pt x="538" y="820"/>
                    </a:moveTo>
                    <a:lnTo>
                      <a:pt x="0" y="820"/>
                    </a:lnTo>
                    <a:lnTo>
                      <a:pt x="0" y="0"/>
                    </a:lnTo>
                    <a:lnTo>
                      <a:pt x="1075" y="0"/>
                    </a:lnTo>
                    <a:lnTo>
                      <a:pt x="1075" y="8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FB36EB3C-5FB2-4175-9D09-1B435C1F3DCE}"/>
                  </a:ext>
                </a:extLst>
              </p:cNvPr>
              <p:cNvSpPr/>
              <p:nvPr/>
            </p:nvSpPr>
            <p:spPr>
              <a:xfrm>
                <a:off x="2635919" y="4717440"/>
                <a:ext cx="252720" cy="260640"/>
              </a:xfrm>
              <a:custGeom>
                <a:avLst/>
                <a:gdLst/>
                <a:ahLst/>
                <a:cxnLst>
                  <a:cxn ang="3cd4">
                    <a:pos x="hc" y="t"/>
                  </a:cxn>
                  <a:cxn ang="cd2">
                    <a:pos x="l" y="vc"/>
                  </a:cxn>
                  <a:cxn ang="cd4">
                    <a:pos x="hc" y="b"/>
                  </a:cxn>
                  <a:cxn ang="0">
                    <a:pos x="r" y="vc"/>
                  </a:cxn>
                </a:cxnLst>
                <a:rect l="l" t="t" r="r" b="b"/>
                <a:pathLst>
                  <a:path w="703" h="725">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19"/>
                      <a:pt x="90" y="725"/>
                      <a:pt x="95" y="725"/>
                    </a:cubicBezTo>
                    <a:cubicBezTo>
                      <a:pt x="112" y="725"/>
                      <a:pt x="160" y="703"/>
                      <a:pt x="171" y="677"/>
                    </a:cubicBezTo>
                    <a:cubicBezTo>
                      <a:pt x="221" y="557"/>
                      <a:pt x="302" y="328"/>
                      <a:pt x="333" y="53"/>
                    </a:cubicBezTo>
                    <a:lnTo>
                      <a:pt x="384" y="53"/>
                    </a:lnTo>
                    <a:cubicBezTo>
                      <a:pt x="504" y="53"/>
                      <a:pt x="619" y="101"/>
                      <a:pt x="619" y="199"/>
                    </a:cubicBezTo>
                    <a:cubicBezTo>
                      <a:pt x="619" y="274"/>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06502FFE-176F-4D8B-BCA0-919489568818}"/>
                  </a:ext>
                </a:extLst>
              </p:cNvPr>
              <p:cNvSpPr/>
              <p:nvPr/>
            </p:nvSpPr>
            <p:spPr>
              <a:xfrm>
                <a:off x="2889719" y="4848480"/>
                <a:ext cx="110520" cy="164880"/>
              </a:xfrm>
              <a:custGeom>
                <a:avLst/>
                <a:gdLst/>
                <a:ahLst/>
                <a:cxnLst>
                  <a:cxn ang="3cd4">
                    <a:pos x="hc" y="t"/>
                  </a:cxn>
                  <a:cxn ang="cd2">
                    <a:pos x="l" y="vc"/>
                  </a:cxn>
                  <a:cxn ang="cd4">
                    <a:pos x="hc" y="b"/>
                  </a:cxn>
                  <a:cxn ang="0">
                    <a:pos x="r" y="vc"/>
                  </a:cxn>
                </a:cxnLst>
                <a:rect l="l" t="t" r="r" b="b"/>
                <a:pathLst>
                  <a:path w="308" h="459">
                    <a:moveTo>
                      <a:pt x="308" y="333"/>
                    </a:moveTo>
                    <a:lnTo>
                      <a:pt x="283" y="333"/>
                    </a:lnTo>
                    <a:cubicBezTo>
                      <a:pt x="283" y="350"/>
                      <a:pt x="274" y="389"/>
                      <a:pt x="266" y="398"/>
                    </a:cubicBezTo>
                    <a:cubicBezTo>
                      <a:pt x="260" y="400"/>
                      <a:pt x="207" y="400"/>
                      <a:pt x="196" y="400"/>
                    </a:cubicBezTo>
                    <a:lnTo>
                      <a:pt x="70" y="400"/>
                    </a:lnTo>
                    <a:cubicBezTo>
                      <a:pt x="143" y="336"/>
                      <a:pt x="165" y="316"/>
                      <a:pt x="207" y="286"/>
                    </a:cubicBezTo>
                    <a:cubicBezTo>
                      <a:pt x="260" y="244"/>
                      <a:pt x="308" y="202"/>
                      <a:pt x="308" y="134"/>
                    </a:cubicBezTo>
                    <a:cubicBezTo>
                      <a:pt x="308" y="50"/>
                      <a:pt x="232" y="0"/>
                      <a:pt x="146" y="0"/>
                    </a:cubicBezTo>
                    <a:cubicBezTo>
                      <a:pt x="59" y="0"/>
                      <a:pt x="0" y="62"/>
                      <a:pt x="0" y="123"/>
                    </a:cubicBezTo>
                    <a:cubicBezTo>
                      <a:pt x="0" y="160"/>
                      <a:pt x="31" y="162"/>
                      <a:pt x="36" y="162"/>
                    </a:cubicBezTo>
                    <a:cubicBezTo>
                      <a:pt x="53" y="162"/>
                      <a:pt x="73" y="151"/>
                      <a:pt x="73" y="126"/>
                    </a:cubicBezTo>
                    <a:cubicBezTo>
                      <a:pt x="73" y="115"/>
                      <a:pt x="70" y="90"/>
                      <a:pt x="34" y="90"/>
                    </a:cubicBezTo>
                    <a:cubicBezTo>
                      <a:pt x="53" y="39"/>
                      <a:pt x="101" y="25"/>
                      <a:pt x="134" y="25"/>
                    </a:cubicBezTo>
                    <a:cubicBezTo>
                      <a:pt x="204" y="25"/>
                      <a:pt x="241" y="78"/>
                      <a:pt x="241" y="134"/>
                    </a:cubicBezTo>
                    <a:cubicBezTo>
                      <a:pt x="241" y="196"/>
                      <a:pt x="196" y="244"/>
                      <a:pt x="174" y="269"/>
                    </a:cubicBezTo>
                    <a:lnTo>
                      <a:pt x="6" y="434"/>
                    </a:lnTo>
                    <a:cubicBezTo>
                      <a:pt x="0" y="439"/>
                      <a:pt x="0" y="439"/>
                      <a:pt x="0" y="459"/>
                    </a:cubicBezTo>
                    <a:lnTo>
                      <a:pt x="286" y="459"/>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3" name="Group 12" descr="28§display§\mathcal{P}_3§svg§600§TRUE§" title="TexMaths">
              <a:extLst>
                <a:ext uri="{FF2B5EF4-FFF2-40B4-BE49-F238E27FC236}">
                  <a16:creationId xmlns:a16="http://schemas.microsoft.com/office/drawing/2014/main" id="{9CFBA095-8F6F-4AC9-87F0-C902AAB8E596}"/>
                </a:ext>
              </a:extLst>
            </p:cNvPr>
            <p:cNvGrpSpPr/>
            <p:nvPr/>
          </p:nvGrpSpPr>
          <p:grpSpPr>
            <a:xfrm>
              <a:off x="8045280" y="4696920"/>
              <a:ext cx="386640" cy="300960"/>
              <a:chOff x="8045280" y="4696920"/>
              <a:chExt cx="386640" cy="300960"/>
            </a:xfrm>
          </p:grpSpPr>
          <p:sp>
            <p:nvSpPr>
              <p:cNvPr id="14" name="Freeform: Shape 13">
                <a:extLst>
                  <a:ext uri="{FF2B5EF4-FFF2-40B4-BE49-F238E27FC236}">
                    <a16:creationId xmlns:a16="http://schemas.microsoft.com/office/drawing/2014/main" id="{AB5F0334-9E5C-466E-B8D3-D241C4957D36}"/>
                  </a:ext>
                </a:extLst>
              </p:cNvPr>
              <p:cNvSpPr/>
              <p:nvPr/>
            </p:nvSpPr>
            <p:spPr>
              <a:xfrm>
                <a:off x="8045280" y="4698000"/>
                <a:ext cx="386640" cy="294840"/>
              </a:xfrm>
              <a:custGeom>
                <a:avLst/>
                <a:gdLst/>
                <a:ahLst/>
                <a:cxnLst>
                  <a:cxn ang="3cd4">
                    <a:pos x="hc" y="t"/>
                  </a:cxn>
                  <a:cxn ang="cd2">
                    <a:pos x="l" y="vc"/>
                  </a:cxn>
                  <a:cxn ang="cd4">
                    <a:pos x="hc" y="b"/>
                  </a:cxn>
                  <a:cxn ang="0">
                    <a:pos x="r" y="vc"/>
                  </a:cxn>
                </a:cxnLst>
                <a:rect l="l" t="t" r="r" b="b"/>
                <a:pathLst>
                  <a:path w="1075" h="820">
                    <a:moveTo>
                      <a:pt x="538" y="820"/>
                    </a:moveTo>
                    <a:lnTo>
                      <a:pt x="0" y="820"/>
                    </a:lnTo>
                    <a:lnTo>
                      <a:pt x="0" y="0"/>
                    </a:lnTo>
                    <a:lnTo>
                      <a:pt x="1075" y="0"/>
                    </a:lnTo>
                    <a:lnTo>
                      <a:pt x="1075" y="8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3A803FEC-CF0D-4A18-982A-62FB9A8FF76D}"/>
                  </a:ext>
                </a:extLst>
              </p:cNvPr>
              <p:cNvSpPr/>
              <p:nvPr/>
            </p:nvSpPr>
            <p:spPr>
              <a:xfrm>
                <a:off x="8052479" y="4696920"/>
                <a:ext cx="252720" cy="260640"/>
              </a:xfrm>
              <a:custGeom>
                <a:avLst/>
                <a:gdLst/>
                <a:ahLst/>
                <a:cxnLst>
                  <a:cxn ang="3cd4">
                    <a:pos x="hc" y="t"/>
                  </a:cxn>
                  <a:cxn ang="cd2">
                    <a:pos x="l" y="vc"/>
                  </a:cxn>
                  <a:cxn ang="cd4">
                    <a:pos x="hc" y="b"/>
                  </a:cxn>
                  <a:cxn ang="0">
                    <a:pos x="r" y="vc"/>
                  </a:cxn>
                </a:cxnLst>
                <a:rect l="l" t="t" r="r" b="b"/>
                <a:pathLst>
                  <a:path w="703" h="725">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19"/>
                      <a:pt x="90" y="725"/>
                      <a:pt x="95" y="725"/>
                    </a:cubicBezTo>
                    <a:cubicBezTo>
                      <a:pt x="112" y="725"/>
                      <a:pt x="160" y="703"/>
                      <a:pt x="171" y="677"/>
                    </a:cubicBezTo>
                    <a:cubicBezTo>
                      <a:pt x="221" y="557"/>
                      <a:pt x="302" y="328"/>
                      <a:pt x="333" y="53"/>
                    </a:cubicBezTo>
                    <a:lnTo>
                      <a:pt x="384" y="53"/>
                    </a:lnTo>
                    <a:cubicBezTo>
                      <a:pt x="504" y="53"/>
                      <a:pt x="619" y="101"/>
                      <a:pt x="619" y="199"/>
                    </a:cubicBezTo>
                    <a:cubicBezTo>
                      <a:pt x="619" y="274"/>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545D7F03-0D2C-4942-991B-5AF88CE73FEA}"/>
                  </a:ext>
                </a:extLst>
              </p:cNvPr>
              <p:cNvSpPr/>
              <p:nvPr/>
            </p:nvSpPr>
            <p:spPr>
              <a:xfrm>
                <a:off x="8304120" y="4827960"/>
                <a:ext cx="114480" cy="169920"/>
              </a:xfrm>
              <a:custGeom>
                <a:avLst/>
                <a:gdLst/>
                <a:ahLst/>
                <a:cxnLst>
                  <a:cxn ang="3cd4">
                    <a:pos x="hc" y="t"/>
                  </a:cxn>
                  <a:cxn ang="cd2">
                    <a:pos x="l" y="vc"/>
                  </a:cxn>
                  <a:cxn ang="cd4">
                    <a:pos x="hc" y="b"/>
                  </a:cxn>
                  <a:cxn ang="0">
                    <a:pos x="r" y="vc"/>
                  </a:cxn>
                </a:cxnLst>
                <a:rect l="l" t="t" r="r" b="b"/>
                <a:pathLst>
                  <a:path w="319" h="473">
                    <a:moveTo>
                      <a:pt x="151" y="230"/>
                    </a:moveTo>
                    <a:cubicBezTo>
                      <a:pt x="207" y="230"/>
                      <a:pt x="246" y="266"/>
                      <a:pt x="246" y="342"/>
                    </a:cubicBezTo>
                    <a:cubicBezTo>
                      <a:pt x="246" y="425"/>
                      <a:pt x="196" y="451"/>
                      <a:pt x="154" y="451"/>
                    </a:cubicBezTo>
                    <a:cubicBezTo>
                      <a:pt x="126" y="451"/>
                      <a:pt x="67" y="445"/>
                      <a:pt x="36" y="403"/>
                    </a:cubicBezTo>
                    <a:cubicBezTo>
                      <a:pt x="70" y="403"/>
                      <a:pt x="78" y="378"/>
                      <a:pt x="78" y="364"/>
                    </a:cubicBezTo>
                    <a:cubicBezTo>
                      <a:pt x="78" y="342"/>
                      <a:pt x="62" y="328"/>
                      <a:pt x="39" y="328"/>
                    </a:cubicBezTo>
                    <a:cubicBezTo>
                      <a:pt x="20" y="328"/>
                      <a:pt x="0" y="339"/>
                      <a:pt x="0" y="367"/>
                    </a:cubicBezTo>
                    <a:cubicBezTo>
                      <a:pt x="0" y="431"/>
                      <a:pt x="73" y="473"/>
                      <a:pt x="157" y="473"/>
                    </a:cubicBezTo>
                    <a:cubicBezTo>
                      <a:pt x="252" y="473"/>
                      <a:pt x="319" y="409"/>
                      <a:pt x="319" y="342"/>
                    </a:cubicBezTo>
                    <a:cubicBezTo>
                      <a:pt x="319" y="286"/>
                      <a:pt x="274" y="232"/>
                      <a:pt x="199" y="216"/>
                    </a:cubicBezTo>
                    <a:cubicBezTo>
                      <a:pt x="272" y="190"/>
                      <a:pt x="297" y="137"/>
                      <a:pt x="297" y="95"/>
                    </a:cubicBezTo>
                    <a:cubicBezTo>
                      <a:pt x="297" y="42"/>
                      <a:pt x="235" y="0"/>
                      <a:pt x="157" y="0"/>
                    </a:cubicBezTo>
                    <a:cubicBezTo>
                      <a:pt x="81" y="0"/>
                      <a:pt x="22" y="36"/>
                      <a:pt x="22" y="92"/>
                    </a:cubicBezTo>
                    <a:cubicBezTo>
                      <a:pt x="22" y="118"/>
                      <a:pt x="36" y="129"/>
                      <a:pt x="59" y="129"/>
                    </a:cubicBezTo>
                    <a:cubicBezTo>
                      <a:pt x="78" y="129"/>
                      <a:pt x="92" y="115"/>
                      <a:pt x="92" y="95"/>
                    </a:cubicBezTo>
                    <a:cubicBezTo>
                      <a:pt x="92" y="73"/>
                      <a:pt x="78" y="59"/>
                      <a:pt x="59" y="59"/>
                    </a:cubicBezTo>
                    <a:cubicBezTo>
                      <a:pt x="81" y="28"/>
                      <a:pt x="129" y="20"/>
                      <a:pt x="157" y="20"/>
                    </a:cubicBezTo>
                    <a:cubicBezTo>
                      <a:pt x="188" y="20"/>
                      <a:pt x="230" y="36"/>
                      <a:pt x="230" y="95"/>
                    </a:cubicBezTo>
                    <a:cubicBezTo>
                      <a:pt x="230" y="126"/>
                      <a:pt x="221" y="157"/>
                      <a:pt x="202" y="179"/>
                    </a:cubicBezTo>
                    <a:cubicBezTo>
                      <a:pt x="179" y="204"/>
                      <a:pt x="160" y="207"/>
                      <a:pt x="126" y="207"/>
                    </a:cubicBezTo>
                    <a:cubicBezTo>
                      <a:pt x="109" y="210"/>
                      <a:pt x="106" y="210"/>
                      <a:pt x="104" y="210"/>
                    </a:cubicBezTo>
                    <a:cubicBezTo>
                      <a:pt x="101" y="210"/>
                      <a:pt x="98" y="210"/>
                      <a:pt x="98" y="218"/>
                    </a:cubicBezTo>
                    <a:cubicBezTo>
                      <a:pt x="98" y="230"/>
                      <a:pt x="104" y="230"/>
                      <a:pt x="115" y="23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7" name="Group 16" descr="28§display§\mathcal{F}_3§svg§600§TRUE§" title="TexMaths">
              <a:extLst>
                <a:ext uri="{FF2B5EF4-FFF2-40B4-BE49-F238E27FC236}">
                  <a16:creationId xmlns:a16="http://schemas.microsoft.com/office/drawing/2014/main" id="{1A9BE40C-E737-475C-86AC-5125E0299BE2}"/>
                </a:ext>
              </a:extLst>
            </p:cNvPr>
            <p:cNvGrpSpPr/>
            <p:nvPr/>
          </p:nvGrpSpPr>
          <p:grpSpPr>
            <a:xfrm>
              <a:off x="7145280" y="4697279"/>
              <a:ext cx="394920" cy="300961"/>
              <a:chOff x="7145280" y="4697279"/>
              <a:chExt cx="394920" cy="300961"/>
            </a:xfrm>
          </p:grpSpPr>
          <p:sp>
            <p:nvSpPr>
              <p:cNvPr id="18" name="Freeform: Shape 17">
                <a:extLst>
                  <a:ext uri="{FF2B5EF4-FFF2-40B4-BE49-F238E27FC236}">
                    <a16:creationId xmlns:a16="http://schemas.microsoft.com/office/drawing/2014/main" id="{AE2A4088-E5B2-4F34-B693-68A2E2D1BAC2}"/>
                  </a:ext>
                </a:extLst>
              </p:cNvPr>
              <p:cNvSpPr/>
              <p:nvPr/>
            </p:nvSpPr>
            <p:spPr>
              <a:xfrm>
                <a:off x="7145280" y="4698360"/>
                <a:ext cx="394920" cy="294840"/>
              </a:xfrm>
              <a:custGeom>
                <a:avLst/>
                <a:gdLst/>
                <a:ahLst/>
                <a:cxnLst>
                  <a:cxn ang="3cd4">
                    <a:pos x="hc" y="t"/>
                  </a:cxn>
                  <a:cxn ang="cd2">
                    <a:pos x="l" y="vc"/>
                  </a:cxn>
                  <a:cxn ang="cd4">
                    <a:pos x="hc" y="b"/>
                  </a:cxn>
                  <a:cxn ang="0">
                    <a:pos x="r" y="vc"/>
                  </a:cxn>
                </a:cxnLst>
                <a:rect l="l" t="t" r="r" b="b"/>
                <a:pathLst>
                  <a:path w="1098" h="820">
                    <a:moveTo>
                      <a:pt x="549" y="820"/>
                    </a:moveTo>
                    <a:lnTo>
                      <a:pt x="0" y="820"/>
                    </a:lnTo>
                    <a:lnTo>
                      <a:pt x="0" y="0"/>
                    </a:lnTo>
                    <a:lnTo>
                      <a:pt x="1098" y="0"/>
                    </a:lnTo>
                    <a:lnTo>
                      <a:pt x="1098" y="8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5D067BB0-DE15-43D1-B078-8434788D613B}"/>
                  </a:ext>
                </a:extLst>
              </p:cNvPr>
              <p:cNvSpPr/>
              <p:nvPr/>
            </p:nvSpPr>
            <p:spPr>
              <a:xfrm>
                <a:off x="7151399" y="4697279"/>
                <a:ext cx="289080" cy="254520"/>
              </a:xfrm>
              <a:custGeom>
                <a:avLst/>
                <a:gdLst/>
                <a:ahLst/>
                <a:cxnLst>
                  <a:cxn ang="3cd4">
                    <a:pos x="hc" y="t"/>
                  </a:cxn>
                  <a:cxn ang="cd2">
                    <a:pos x="l" y="vc"/>
                  </a:cxn>
                  <a:cxn ang="cd4">
                    <a:pos x="hc" y="b"/>
                  </a:cxn>
                  <a:cxn ang="0">
                    <a:pos x="r" y="vc"/>
                  </a:cxn>
                </a:cxnLst>
                <a:rect l="l" t="t" r="r" b="b"/>
                <a:pathLst>
                  <a:path w="804" h="708">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2"/>
                    </a:cubicBezTo>
                    <a:cubicBezTo>
                      <a:pt x="137" y="652"/>
                      <a:pt x="104" y="630"/>
                      <a:pt x="87" y="591"/>
                    </a:cubicBezTo>
                    <a:cubicBezTo>
                      <a:pt x="84" y="585"/>
                      <a:pt x="84" y="580"/>
                      <a:pt x="78" y="580"/>
                    </a:cubicBezTo>
                    <a:cubicBezTo>
                      <a:pt x="53" y="580"/>
                      <a:pt x="0" y="613"/>
                      <a:pt x="0" y="630"/>
                    </a:cubicBezTo>
                    <a:cubicBezTo>
                      <a:pt x="0" y="630"/>
                      <a:pt x="0" y="633"/>
                      <a:pt x="3" y="636"/>
                    </a:cubicBezTo>
                    <a:cubicBezTo>
                      <a:pt x="20" y="680"/>
                      <a:pt x="64" y="708"/>
                      <a:pt x="112" y="708"/>
                    </a:cubicBezTo>
                    <a:cubicBezTo>
                      <a:pt x="162" y="708"/>
                      <a:pt x="221" y="672"/>
                      <a:pt x="252" y="636"/>
                    </a:cubicBezTo>
                    <a:cubicBezTo>
                      <a:pt x="286" y="596"/>
                      <a:pt x="350" y="434"/>
                      <a:pt x="375" y="375"/>
                    </a:cubicBezTo>
                    <a:lnTo>
                      <a:pt x="566" y="375"/>
                    </a:lnTo>
                    <a:cubicBezTo>
                      <a:pt x="566" y="378"/>
                      <a:pt x="566" y="378"/>
                      <a:pt x="566" y="378"/>
                    </a:cubicBezTo>
                    <a:cubicBezTo>
                      <a:pt x="566" y="384"/>
                      <a:pt x="571" y="387"/>
                      <a:pt x="574" y="387"/>
                    </a:cubicBezTo>
                    <a:cubicBezTo>
                      <a:pt x="597" y="387"/>
                      <a:pt x="653" y="359"/>
                      <a:pt x="653" y="328"/>
                    </a:cubicBezTo>
                    <a:cubicBezTo>
                      <a:pt x="653" y="319"/>
                      <a:pt x="647" y="322"/>
                      <a:pt x="633" y="322"/>
                    </a:cubicBezTo>
                    <a:lnTo>
                      <a:pt x="398" y="322"/>
                    </a:lnTo>
                    <a:cubicBezTo>
                      <a:pt x="423" y="233"/>
                      <a:pt x="457" y="146"/>
                      <a:pt x="473" y="56"/>
                    </a:cubicBezTo>
                    <a:lnTo>
                      <a:pt x="605" y="56"/>
                    </a:lnTo>
                    <a:cubicBezTo>
                      <a:pt x="630" y="56"/>
                      <a:pt x="697" y="51"/>
                      <a:pt x="717" y="73"/>
                    </a:cubicBezTo>
                    <a:cubicBezTo>
                      <a:pt x="717" y="79"/>
                      <a:pt x="714" y="87"/>
                      <a:pt x="717" y="93"/>
                    </a:cubicBezTo>
                    <a:cubicBezTo>
                      <a:pt x="720" y="95"/>
                      <a:pt x="723" y="95"/>
                      <a:pt x="725" y="95"/>
                    </a:cubicBezTo>
                    <a:cubicBezTo>
                      <a:pt x="751"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080E599E-9E43-477B-9086-CAE2FB8A3739}"/>
                  </a:ext>
                </a:extLst>
              </p:cNvPr>
              <p:cNvSpPr/>
              <p:nvPr/>
            </p:nvSpPr>
            <p:spPr>
              <a:xfrm>
                <a:off x="7412400" y="4828320"/>
                <a:ext cx="114480" cy="169920"/>
              </a:xfrm>
              <a:custGeom>
                <a:avLst/>
                <a:gdLst/>
                <a:ahLst/>
                <a:cxnLst>
                  <a:cxn ang="3cd4">
                    <a:pos x="hc" y="t"/>
                  </a:cxn>
                  <a:cxn ang="cd2">
                    <a:pos x="l" y="vc"/>
                  </a:cxn>
                  <a:cxn ang="cd4">
                    <a:pos x="hc" y="b"/>
                  </a:cxn>
                  <a:cxn ang="0">
                    <a:pos x="r" y="vc"/>
                  </a:cxn>
                </a:cxnLst>
                <a:rect l="l" t="t" r="r" b="b"/>
                <a:pathLst>
                  <a:path w="319" h="473">
                    <a:moveTo>
                      <a:pt x="151" y="230"/>
                    </a:moveTo>
                    <a:cubicBezTo>
                      <a:pt x="207" y="230"/>
                      <a:pt x="246" y="266"/>
                      <a:pt x="246" y="342"/>
                    </a:cubicBezTo>
                    <a:cubicBezTo>
                      <a:pt x="246" y="425"/>
                      <a:pt x="196" y="451"/>
                      <a:pt x="154" y="451"/>
                    </a:cubicBezTo>
                    <a:cubicBezTo>
                      <a:pt x="126" y="451"/>
                      <a:pt x="67" y="445"/>
                      <a:pt x="36" y="403"/>
                    </a:cubicBezTo>
                    <a:cubicBezTo>
                      <a:pt x="70" y="403"/>
                      <a:pt x="78" y="378"/>
                      <a:pt x="78" y="364"/>
                    </a:cubicBezTo>
                    <a:cubicBezTo>
                      <a:pt x="78" y="342"/>
                      <a:pt x="62" y="328"/>
                      <a:pt x="39" y="328"/>
                    </a:cubicBezTo>
                    <a:cubicBezTo>
                      <a:pt x="20" y="328"/>
                      <a:pt x="0" y="339"/>
                      <a:pt x="0" y="367"/>
                    </a:cubicBezTo>
                    <a:cubicBezTo>
                      <a:pt x="0" y="431"/>
                      <a:pt x="73" y="473"/>
                      <a:pt x="157" y="473"/>
                    </a:cubicBezTo>
                    <a:cubicBezTo>
                      <a:pt x="252" y="473"/>
                      <a:pt x="319" y="409"/>
                      <a:pt x="319" y="342"/>
                    </a:cubicBezTo>
                    <a:cubicBezTo>
                      <a:pt x="319" y="286"/>
                      <a:pt x="275" y="232"/>
                      <a:pt x="199" y="216"/>
                    </a:cubicBezTo>
                    <a:cubicBezTo>
                      <a:pt x="272" y="190"/>
                      <a:pt x="297" y="137"/>
                      <a:pt x="297" y="95"/>
                    </a:cubicBezTo>
                    <a:cubicBezTo>
                      <a:pt x="297" y="42"/>
                      <a:pt x="235" y="0"/>
                      <a:pt x="157" y="0"/>
                    </a:cubicBezTo>
                    <a:cubicBezTo>
                      <a:pt x="81" y="0"/>
                      <a:pt x="22" y="36"/>
                      <a:pt x="22" y="92"/>
                    </a:cubicBezTo>
                    <a:cubicBezTo>
                      <a:pt x="22" y="118"/>
                      <a:pt x="36" y="129"/>
                      <a:pt x="59" y="129"/>
                    </a:cubicBezTo>
                    <a:cubicBezTo>
                      <a:pt x="78" y="129"/>
                      <a:pt x="92" y="115"/>
                      <a:pt x="92" y="95"/>
                    </a:cubicBezTo>
                    <a:cubicBezTo>
                      <a:pt x="92" y="73"/>
                      <a:pt x="78" y="59"/>
                      <a:pt x="59" y="59"/>
                    </a:cubicBezTo>
                    <a:cubicBezTo>
                      <a:pt x="81" y="28"/>
                      <a:pt x="129" y="20"/>
                      <a:pt x="157" y="20"/>
                    </a:cubicBezTo>
                    <a:cubicBezTo>
                      <a:pt x="188" y="20"/>
                      <a:pt x="230" y="36"/>
                      <a:pt x="230" y="95"/>
                    </a:cubicBezTo>
                    <a:cubicBezTo>
                      <a:pt x="230" y="126"/>
                      <a:pt x="221" y="157"/>
                      <a:pt x="202" y="179"/>
                    </a:cubicBezTo>
                    <a:cubicBezTo>
                      <a:pt x="179" y="204"/>
                      <a:pt x="160" y="207"/>
                      <a:pt x="126" y="207"/>
                    </a:cubicBezTo>
                    <a:cubicBezTo>
                      <a:pt x="109" y="210"/>
                      <a:pt x="106" y="210"/>
                      <a:pt x="104" y="210"/>
                    </a:cubicBezTo>
                    <a:cubicBezTo>
                      <a:pt x="101" y="210"/>
                      <a:pt x="98" y="210"/>
                      <a:pt x="98" y="218"/>
                    </a:cubicBezTo>
                    <a:cubicBezTo>
                      <a:pt x="98" y="230"/>
                      <a:pt x="104" y="230"/>
                      <a:pt x="115" y="23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319A-B583-4DEC-A4F1-8C6096D8E196}"/>
              </a:ext>
            </a:extLst>
          </p:cNvPr>
          <p:cNvSpPr txBox="1">
            <a:spLocks noGrp="1"/>
          </p:cNvSpPr>
          <p:nvPr>
            <p:ph type="title" idx="4294967295"/>
          </p:nvPr>
        </p:nvSpPr>
        <p:spPr/>
        <p:txBody>
          <a:bodyPr lIns="12600" tIns="12600" rIns="12600" bIns="12600">
            <a:spAutoFit/>
          </a:bodyPr>
          <a:lstStyle/>
          <a:p>
            <a:pPr lvl="0"/>
            <a:r>
              <a:rPr lang="en-GB"/>
              <a:t>WHICH CONTACT SURFACE ?</a:t>
            </a:r>
          </a:p>
        </p:txBody>
      </p:sp>
      <p:pic>
        <p:nvPicPr>
          <p:cNvPr id="3" name="Picture Placeholder 2">
            <a:extLst>
              <a:ext uri="{FF2B5EF4-FFF2-40B4-BE49-F238E27FC236}">
                <a16:creationId xmlns:a16="http://schemas.microsoft.com/office/drawing/2014/main" id="{D096D414-3B3A-496F-8A97-0639AFCE5197}"/>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2BC652B8-EC66-4142-84C9-175927EADF9B}"/>
              </a:ext>
            </a:extLst>
          </p:cNvPr>
          <p:cNvSpPr txBox="1">
            <a:spLocks noGrp="1"/>
          </p:cNvSpPr>
          <p:nvPr>
            <p:ph type="body" idx="4294967295"/>
          </p:nvPr>
        </p:nvSpPr>
        <p:spPr>
          <a:xfrm>
            <a:off x="5152680" y="1512000"/>
            <a:ext cx="4426920" cy="3288239"/>
          </a:xfrm>
        </p:spPr>
        <p:txBody>
          <a:bodyPr/>
          <a:lstStyle/>
          <a:p>
            <a:endParaRPr lang="en-GB"/>
          </a:p>
        </p:txBody>
      </p:sp>
      <p:sp>
        <p:nvSpPr>
          <p:cNvPr id="5" name="TextBox 4">
            <a:extLst>
              <a:ext uri="{FF2B5EF4-FFF2-40B4-BE49-F238E27FC236}">
                <a16:creationId xmlns:a16="http://schemas.microsoft.com/office/drawing/2014/main" id="{EF2643A4-9E26-4F4F-9084-E665C31157B3}"/>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6" name="TextBox 5">
            <a:extLst>
              <a:ext uri="{FF2B5EF4-FFF2-40B4-BE49-F238E27FC236}">
                <a16:creationId xmlns:a16="http://schemas.microsoft.com/office/drawing/2014/main" id="{61EF158A-D82D-4C91-A6C5-2C261F55B5C1}"/>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7" name="TextBox 6">
            <a:extLst>
              <a:ext uri="{FF2B5EF4-FFF2-40B4-BE49-F238E27FC236}">
                <a16:creationId xmlns:a16="http://schemas.microsoft.com/office/drawing/2014/main" id="{2CDFB05F-2F5E-4DCE-BBAB-54618FD65D5B}"/>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8" name="TextBox 7">
            <a:extLst>
              <a:ext uri="{FF2B5EF4-FFF2-40B4-BE49-F238E27FC236}">
                <a16:creationId xmlns:a16="http://schemas.microsoft.com/office/drawing/2014/main" id="{B07BDE0F-EFE6-42B2-9E78-CB4897B3D454}"/>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D47BB356-1673-4AB2-BC01-96435EDD66EE}"/>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0F3BE38C-F40F-44A4-B2D3-FAFD6A6A033F}"/>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A294D8BC-EF9D-40B4-9972-A34A7CD6380C}"/>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927E3EDE-E5D8-41FD-88D8-307981A6F1F8}"/>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FCD93C1C-E8BD-414B-BA02-9F4FFB38C7F1}"/>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12502B39-657E-4750-8EE5-9AA9FBB166D5}"/>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01201F9B-DB32-4BD3-8FE8-3EBE7C822FAC}"/>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4A0E2F9C-80F9-4C8F-B279-AC227029F1D8}"/>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pic>
        <p:nvPicPr>
          <p:cNvPr id="17" name="Audio 16">
            <a:hlinkClick r:id="" action="ppaction://media"/>
            <a:extLst>
              <a:ext uri="{FF2B5EF4-FFF2-40B4-BE49-F238E27FC236}">
                <a16:creationId xmlns:a16="http://schemas.microsoft.com/office/drawing/2014/main" id="{C03BE60B-D834-4189-9993-9E351DFCAE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359"/>
    </mc:Choice>
    <mc:Fallback xmlns="">
      <p:transition spd="slow" advTm="133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894A-4D3A-413D-B2C8-A95A19C9A334}"/>
              </a:ext>
            </a:extLst>
          </p:cNvPr>
          <p:cNvSpPr txBox="1">
            <a:spLocks noGrp="1"/>
          </p:cNvSpPr>
          <p:nvPr>
            <p:ph type="title" idx="4294967295"/>
          </p:nvPr>
        </p:nvSpPr>
        <p:spPr/>
        <p:txBody>
          <a:bodyPr lIns="12600" tIns="12600" rIns="12600" bIns="12600">
            <a:spAutoFit/>
          </a:bodyPr>
          <a:lstStyle/>
          <a:p>
            <a:pPr lvl="0"/>
            <a:r>
              <a:rPr lang="en-GB"/>
              <a:t>WHICH CONTACT SURFACE ?</a:t>
            </a:r>
          </a:p>
        </p:txBody>
      </p:sp>
      <p:pic>
        <p:nvPicPr>
          <p:cNvPr id="3" name="Picture Placeholder 2">
            <a:extLst>
              <a:ext uri="{FF2B5EF4-FFF2-40B4-BE49-F238E27FC236}">
                <a16:creationId xmlns:a16="http://schemas.microsoft.com/office/drawing/2014/main" id="{43D6CC02-1B53-4A0F-86F9-86CD08D63AE6}"/>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747BCA96-C627-47D7-94BD-FE31D6B713C5}"/>
              </a:ext>
            </a:extLst>
          </p:cNvPr>
          <p:cNvSpPr txBox="1">
            <a:spLocks noGrp="1"/>
          </p:cNvSpPr>
          <p:nvPr>
            <p:ph type="body" idx="4294967295"/>
          </p:nvPr>
        </p:nvSpPr>
        <p:spPr>
          <a:xfrm>
            <a:off x="4750560" y="1475999"/>
            <a:ext cx="5149440" cy="3288239"/>
          </a:xfrm>
        </p:spPr>
        <p:txBody>
          <a:bodyPr/>
          <a:lstStyle/>
          <a:p>
            <a:pPr lvl="0">
              <a:buNone/>
            </a:pPr>
            <a:r>
              <a:rPr lang="en-GB" dirty="0"/>
              <a:t>Convex contact surfaces:</a:t>
            </a:r>
          </a:p>
          <a:p>
            <a:pPr lvl="0">
              <a:buNone/>
            </a:pPr>
            <a:endParaRPr lang="en-GB" dirty="0"/>
          </a:p>
          <a:p>
            <a:pPr lvl="0">
              <a:buNone/>
            </a:pPr>
            <a:endParaRPr lang="en-GB" dirty="0"/>
          </a:p>
          <a:p>
            <a:pPr lvl="0">
              <a:buNone/>
            </a:pPr>
            <a:r>
              <a:rPr lang="en-GB" dirty="0"/>
              <a:t>Footsteps positions:</a:t>
            </a:r>
          </a:p>
          <a:p>
            <a:pPr lvl="0">
              <a:buNone/>
            </a:pPr>
            <a:endParaRPr lang="en-GB" dirty="0"/>
          </a:p>
          <a:p>
            <a:pPr lvl="0">
              <a:buNone/>
            </a:pPr>
            <a:endParaRPr lang="en-GB" dirty="0"/>
          </a:p>
        </p:txBody>
      </p:sp>
      <p:sp>
        <p:nvSpPr>
          <p:cNvPr id="5" name="TextBox 4">
            <a:extLst>
              <a:ext uri="{FF2B5EF4-FFF2-40B4-BE49-F238E27FC236}">
                <a16:creationId xmlns:a16="http://schemas.microsoft.com/office/drawing/2014/main" id="{5467189E-7AA3-40C3-955F-182FCBF41970}"/>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6" name="TextBox 5">
            <a:extLst>
              <a:ext uri="{FF2B5EF4-FFF2-40B4-BE49-F238E27FC236}">
                <a16:creationId xmlns:a16="http://schemas.microsoft.com/office/drawing/2014/main" id="{576EA568-7D15-49E9-B28A-59119FF610BE}"/>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7" name="TextBox 6">
            <a:extLst>
              <a:ext uri="{FF2B5EF4-FFF2-40B4-BE49-F238E27FC236}">
                <a16:creationId xmlns:a16="http://schemas.microsoft.com/office/drawing/2014/main" id="{3CD49242-23FD-4CE2-90A4-DAEF2084AE60}"/>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8" name="TextBox 7">
            <a:extLst>
              <a:ext uri="{FF2B5EF4-FFF2-40B4-BE49-F238E27FC236}">
                <a16:creationId xmlns:a16="http://schemas.microsoft.com/office/drawing/2014/main" id="{8193C9C4-73F9-4F39-ABBC-E4E92F2C7C08}"/>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B152C8DC-74CC-4E3D-836B-2B8FFDA61E71}"/>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C28B5A52-C739-4449-8DE6-C3853207960A}"/>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1950C52E-FA2B-4C7B-B58A-2AF2BA313B59}"/>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3EFC8B6A-4A16-45D7-A6B1-581487D74B8F}"/>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D5CAC6AE-FF05-4CB6-BA4F-E4DB7933D6C1}"/>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2526C59A-E4F7-4AB2-8AD5-75EDC94114DC}"/>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153FF9DF-DF8C-47FF-BF63-CD7587CE382E}"/>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D386B7D2-8A93-44E2-ADBF-D3C5E98EE10F}"/>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grpSp>
        <p:nvGrpSpPr>
          <p:cNvPr id="17" name="Group 16" descr="28§display§ 1 \leq j \leq n§svg§600§TRUE§" title="TexMaths">
            <a:extLst>
              <a:ext uri="{FF2B5EF4-FFF2-40B4-BE49-F238E27FC236}">
                <a16:creationId xmlns:a16="http://schemas.microsoft.com/office/drawing/2014/main" id="{9A261AF1-F068-43F0-8824-BA97AFFDAB18}"/>
              </a:ext>
            </a:extLst>
          </p:cNvPr>
          <p:cNvGrpSpPr/>
          <p:nvPr/>
        </p:nvGrpSpPr>
        <p:grpSpPr>
          <a:xfrm>
            <a:off x="6643080" y="2789640"/>
            <a:ext cx="1497599" cy="309240"/>
            <a:chOff x="6643080" y="2789640"/>
            <a:chExt cx="1497599" cy="309240"/>
          </a:xfrm>
        </p:grpSpPr>
        <p:sp>
          <p:nvSpPr>
            <p:cNvPr id="18" name="Freeform: Shape 17">
              <a:extLst>
                <a:ext uri="{FF2B5EF4-FFF2-40B4-BE49-F238E27FC236}">
                  <a16:creationId xmlns:a16="http://schemas.microsoft.com/office/drawing/2014/main" id="{B2E88411-94ED-4884-90AF-D8B6D8F99065}"/>
                </a:ext>
              </a:extLst>
            </p:cNvPr>
            <p:cNvSpPr/>
            <p:nvPr/>
          </p:nvSpPr>
          <p:spPr>
            <a:xfrm>
              <a:off x="6643080" y="2792520"/>
              <a:ext cx="1497599" cy="302040"/>
            </a:xfrm>
            <a:custGeom>
              <a:avLst/>
              <a:gdLst/>
              <a:ahLst/>
              <a:cxnLst>
                <a:cxn ang="3cd4">
                  <a:pos x="hc" y="t"/>
                </a:cxn>
                <a:cxn ang="cd2">
                  <a:pos x="l" y="vc"/>
                </a:cxn>
                <a:cxn ang="cd4">
                  <a:pos x="hc" y="b"/>
                </a:cxn>
                <a:cxn ang="0">
                  <a:pos x="r" y="vc"/>
                </a:cxn>
              </a:cxnLst>
              <a:rect l="l" t="t" r="r" b="b"/>
              <a:pathLst>
                <a:path w="4161" h="840">
                  <a:moveTo>
                    <a:pt x="2081" y="840"/>
                  </a:moveTo>
                  <a:lnTo>
                    <a:pt x="0" y="840"/>
                  </a:lnTo>
                  <a:lnTo>
                    <a:pt x="0" y="0"/>
                  </a:lnTo>
                  <a:lnTo>
                    <a:pt x="4161" y="0"/>
                  </a:lnTo>
                  <a:lnTo>
                    <a:pt x="416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110406D4-232A-4625-8BEC-2433EAB7C3FB}"/>
                </a:ext>
              </a:extLst>
            </p:cNvPr>
            <p:cNvSpPr/>
            <p:nvPr/>
          </p:nvSpPr>
          <p:spPr>
            <a:xfrm>
              <a:off x="6674400" y="2789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6"/>
                    <a:pt x="126" y="656"/>
                    <a:pt x="168" y="656"/>
                  </a:cubicBezTo>
                  <a:cubicBezTo>
                    <a:pt x="207" y="656"/>
                    <a:pt x="294" y="656"/>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F20F8C22-105A-4053-BD39-78628793C68F}"/>
                </a:ext>
              </a:extLst>
            </p:cNvPr>
            <p:cNvSpPr/>
            <p:nvPr/>
          </p:nvSpPr>
          <p:spPr>
            <a:xfrm>
              <a:off x="6947640"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447ABFDA-2F62-4608-988C-8F4FA983A31D}"/>
                </a:ext>
              </a:extLst>
            </p:cNvPr>
            <p:cNvSpPr/>
            <p:nvPr/>
          </p:nvSpPr>
          <p:spPr>
            <a:xfrm>
              <a:off x="7286040" y="279180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BE2420F2-340E-4B61-B643-E1D2EF14A0B0}"/>
                </a:ext>
              </a:extLst>
            </p:cNvPr>
            <p:cNvSpPr/>
            <p:nvPr/>
          </p:nvSpPr>
          <p:spPr>
            <a:xfrm>
              <a:off x="7584479"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C1BEE9B2-29C1-4BCC-8316-5269DC475082}"/>
                </a:ext>
              </a:extLst>
            </p:cNvPr>
            <p:cNvSpPr/>
            <p:nvPr/>
          </p:nvSpPr>
          <p:spPr>
            <a:xfrm>
              <a:off x="7938360" y="28692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9" y="373"/>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5"/>
                    <a:pt x="325" y="356"/>
                    <a:pt x="325" y="367"/>
                  </a:cubicBezTo>
                  <a:cubicBezTo>
                    <a:pt x="325" y="415"/>
                    <a:pt x="361" y="448"/>
                    <a:pt x="406" y="448"/>
                  </a:cubicBezTo>
                  <a:cubicBezTo>
                    <a:pt x="498" y="448"/>
                    <a:pt x="535" y="305"/>
                    <a:pt x="535" y="297"/>
                  </a:cubicBezTo>
                  <a:cubicBezTo>
                    <a:pt x="535" y="286"/>
                    <a:pt x="526" y="286"/>
                    <a:pt x="524" y="286"/>
                  </a:cubicBezTo>
                  <a:cubicBezTo>
                    <a:pt x="515" y="286"/>
                    <a:pt x="515" y="289"/>
                    <a:pt x="510" y="305"/>
                  </a:cubicBezTo>
                  <a:cubicBezTo>
                    <a:pt x="490" y="373"/>
                    <a:pt x="456" y="426"/>
                    <a:pt x="409" y="426"/>
                  </a:cubicBezTo>
                  <a:cubicBezTo>
                    <a:pt x="392" y="426"/>
                    <a:pt x="384" y="417"/>
                    <a:pt x="384" y="395"/>
                  </a:cubicBezTo>
                  <a:cubicBezTo>
                    <a:pt x="384" y="370"/>
                    <a:pt x="395" y="345"/>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4" name="Group 23" descr="28§display§\mathbf{p}_i, 1 \leq i  \leq m§svg§600§TRUE§" title="TexMaths">
            <a:extLst>
              <a:ext uri="{FF2B5EF4-FFF2-40B4-BE49-F238E27FC236}">
                <a16:creationId xmlns:a16="http://schemas.microsoft.com/office/drawing/2014/main" id="{B76917FC-5CE7-4C0B-B882-B43377CAB12B}"/>
              </a:ext>
            </a:extLst>
          </p:cNvPr>
          <p:cNvGrpSpPr/>
          <p:nvPr/>
        </p:nvGrpSpPr>
        <p:grpSpPr>
          <a:xfrm>
            <a:off x="6643440" y="4027111"/>
            <a:ext cx="2052000" cy="304920"/>
            <a:chOff x="6643440" y="3761640"/>
            <a:chExt cx="2052000" cy="304920"/>
          </a:xfrm>
        </p:grpSpPr>
        <p:sp>
          <p:nvSpPr>
            <p:cNvPr id="25" name="Freeform: Shape 24">
              <a:extLst>
                <a:ext uri="{FF2B5EF4-FFF2-40B4-BE49-F238E27FC236}">
                  <a16:creationId xmlns:a16="http://schemas.microsoft.com/office/drawing/2014/main" id="{4B24D941-D981-40B9-B8F4-4A6411847B67}"/>
                </a:ext>
              </a:extLst>
            </p:cNvPr>
            <p:cNvSpPr/>
            <p:nvPr/>
          </p:nvSpPr>
          <p:spPr>
            <a:xfrm>
              <a:off x="6643440" y="376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27D97F95-FDD8-43FB-976F-CC8AFA55194F}"/>
                </a:ext>
              </a:extLst>
            </p:cNvPr>
            <p:cNvSpPr/>
            <p:nvPr/>
          </p:nvSpPr>
          <p:spPr>
            <a:xfrm>
              <a:off x="6656399" y="383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21D250B7-3B0E-4377-80D1-4F260A0828AB}"/>
                </a:ext>
              </a:extLst>
            </p:cNvPr>
            <p:cNvSpPr/>
            <p:nvPr/>
          </p:nvSpPr>
          <p:spPr>
            <a:xfrm>
              <a:off x="6880320" y="388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AAE0752E-C9E5-41BC-B59F-667947F29922}"/>
                </a:ext>
              </a:extLst>
            </p:cNvPr>
            <p:cNvSpPr/>
            <p:nvPr/>
          </p:nvSpPr>
          <p:spPr>
            <a:xfrm>
              <a:off x="7017479" y="396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B2D42B4E-795D-4825-860B-32187A70F7CA}"/>
                </a:ext>
              </a:extLst>
            </p:cNvPr>
            <p:cNvSpPr/>
            <p:nvPr/>
          </p:nvSpPr>
          <p:spPr>
            <a:xfrm>
              <a:off x="7175519" y="376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8F8089D3-BAD0-4702-BDF9-278435816E9F}"/>
                </a:ext>
              </a:extLst>
            </p:cNvPr>
            <p:cNvSpPr/>
            <p:nvPr/>
          </p:nvSpPr>
          <p:spPr>
            <a:xfrm>
              <a:off x="7447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56ABA890-B6D4-4EAA-8EB2-DED5A668193D}"/>
                </a:ext>
              </a:extLst>
            </p:cNvPr>
            <p:cNvSpPr/>
            <p:nvPr/>
          </p:nvSpPr>
          <p:spPr>
            <a:xfrm>
              <a:off x="7801560" y="376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EA701CAD-1490-44F3-9786-E886387C73CF}"/>
                </a:ext>
              </a:extLst>
            </p:cNvPr>
            <p:cNvSpPr/>
            <p:nvPr/>
          </p:nvSpPr>
          <p:spPr>
            <a:xfrm>
              <a:off x="8041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B92E24FA-E762-4F87-8AEF-A2A91B0F3DC5}"/>
                </a:ext>
              </a:extLst>
            </p:cNvPr>
            <p:cNvSpPr/>
            <p:nvPr/>
          </p:nvSpPr>
          <p:spPr>
            <a:xfrm>
              <a:off x="8395560" y="384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55" name="Ink 54">
                <a:extLst>
                  <a:ext uri="{FF2B5EF4-FFF2-40B4-BE49-F238E27FC236}">
                    <a16:creationId xmlns:a16="http://schemas.microsoft.com/office/drawing/2014/main" id="{E723F1C6-A778-49CB-94AB-BC175DC4C51F}"/>
                  </a:ext>
                </a:extLst>
              </p14:cNvPr>
              <p14:cNvContentPartPr/>
              <p14:nvPr>
                <p:extLst>
                  <p:ext uri="{42D2F446-02D8-4167-A562-619A0277C38B}">
                    <p15:isNarration xmlns:p15="http://schemas.microsoft.com/office/powerpoint/2012/main" val="1"/>
                  </p:ext>
                </p:extLst>
              </p14:nvPr>
            </p14:nvContentPartPr>
            <p14:xfrm>
              <a:off x="6525000" y="2576880"/>
              <a:ext cx="2834640" cy="1964160"/>
            </p14:xfrm>
          </p:contentPart>
        </mc:Choice>
        <mc:Fallback xmlns="">
          <p:pic>
            <p:nvPicPr>
              <p:cNvPr id="55" name="Ink 54">
                <a:extLst>
                  <a:ext uri="{FF2B5EF4-FFF2-40B4-BE49-F238E27FC236}">
                    <a16:creationId xmlns:a16="http://schemas.microsoft.com/office/drawing/2014/main" id="{E723F1C6-A778-49CB-94AB-BC175DC4C51F}"/>
                  </a:ext>
                </a:extLst>
              </p:cNvPr>
              <p:cNvPicPr>
                <a:picLocks noGrp="1" noRot="1" noChangeAspect="1" noMove="1" noResize="1" noEditPoints="1" noAdjustHandles="1" noChangeArrowheads="1" noChangeShapeType="1"/>
              </p:cNvPicPr>
              <p:nvPr/>
            </p:nvPicPr>
            <p:blipFill>
              <a:blip r:embed="rId7"/>
              <a:stretch>
                <a:fillRect/>
              </a:stretch>
            </p:blipFill>
            <p:spPr>
              <a:xfrm>
                <a:off x="6515640" y="2567520"/>
                <a:ext cx="2853360" cy="1982880"/>
              </a:xfrm>
              <a:prstGeom prst="rect">
                <a:avLst/>
              </a:prstGeom>
            </p:spPr>
          </p:pic>
        </mc:Fallback>
      </mc:AlternateContent>
      <p:pic>
        <p:nvPicPr>
          <p:cNvPr id="56" name="Audio 55">
            <a:hlinkClick r:id="" action="ppaction://media"/>
            <a:extLst>
              <a:ext uri="{FF2B5EF4-FFF2-40B4-BE49-F238E27FC236}">
                <a16:creationId xmlns:a16="http://schemas.microsoft.com/office/drawing/2014/main" id="{6CE98716-1B8A-414E-BCA1-061B85649D1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grpSp>
        <p:nvGrpSpPr>
          <p:cNvPr id="54" name="Group 53" descr="28§display§\mathcal{S}_j  :  \{\mathbf{p}, \mathbf{S}_j  \mathbf{p} \leq \mathbf{s}_j\}§svg§600§TRUE§" title="TexMaths">
            <a:extLst>
              <a:ext uri="{FF2B5EF4-FFF2-40B4-BE49-F238E27FC236}">
                <a16:creationId xmlns:a16="http://schemas.microsoft.com/office/drawing/2014/main" id="{FCEC93AE-5547-483B-AEE6-916A53CD5CE6}"/>
              </a:ext>
            </a:extLst>
          </p:cNvPr>
          <p:cNvGrpSpPr/>
          <p:nvPr/>
        </p:nvGrpSpPr>
        <p:grpSpPr>
          <a:xfrm>
            <a:off x="6643080" y="2141640"/>
            <a:ext cx="2774520" cy="369720"/>
            <a:chOff x="6643080" y="2141640"/>
            <a:chExt cx="2774520" cy="369720"/>
          </a:xfrm>
        </p:grpSpPr>
        <p:sp>
          <p:nvSpPr>
            <p:cNvPr id="57" name="Freeform: Shape 56">
              <a:extLst>
                <a:ext uri="{FF2B5EF4-FFF2-40B4-BE49-F238E27FC236}">
                  <a16:creationId xmlns:a16="http://schemas.microsoft.com/office/drawing/2014/main" id="{24979544-84A2-47C9-88D9-75AAE84B8805}"/>
                </a:ext>
              </a:extLst>
            </p:cNvPr>
            <p:cNvSpPr/>
            <p:nvPr/>
          </p:nvSpPr>
          <p:spPr>
            <a:xfrm>
              <a:off x="6643080" y="2142720"/>
              <a:ext cx="2774520" cy="366839"/>
            </a:xfrm>
            <a:custGeom>
              <a:avLst/>
              <a:gdLst/>
              <a:ahLst/>
              <a:cxnLst>
                <a:cxn ang="3cd4">
                  <a:pos x="hc" y="t"/>
                </a:cxn>
                <a:cxn ang="cd2">
                  <a:pos x="l" y="vc"/>
                </a:cxn>
                <a:cxn ang="cd4">
                  <a:pos x="hc" y="b"/>
                </a:cxn>
                <a:cxn ang="0">
                  <a:pos x="r" y="vc"/>
                </a:cxn>
              </a:cxnLst>
              <a:rect l="l" t="t" r="r" b="b"/>
              <a:pathLst>
                <a:path w="7708" h="1020">
                  <a:moveTo>
                    <a:pt x="3855" y="1020"/>
                  </a:moveTo>
                  <a:lnTo>
                    <a:pt x="0" y="1020"/>
                  </a:lnTo>
                  <a:lnTo>
                    <a:pt x="0" y="0"/>
                  </a:lnTo>
                  <a:lnTo>
                    <a:pt x="7708" y="0"/>
                  </a:lnTo>
                  <a:lnTo>
                    <a:pt x="7708" y="10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4A348EFC-FD03-4A0D-AA83-35B7335F5F95}"/>
                </a:ext>
              </a:extLst>
            </p:cNvPr>
            <p:cNvSpPr/>
            <p:nvPr/>
          </p:nvSpPr>
          <p:spPr>
            <a:xfrm>
              <a:off x="6649200" y="21578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3070A795-1862-445C-8122-133270E3754B}"/>
                </a:ext>
              </a:extLst>
            </p:cNvPr>
            <p:cNvSpPr/>
            <p:nvPr/>
          </p:nvSpPr>
          <p:spPr>
            <a:xfrm>
              <a:off x="685692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D4549BD7-DB9F-4421-90DD-C262E3AE0059}"/>
                </a:ext>
              </a:extLst>
            </p:cNvPr>
            <p:cNvSpPr/>
            <p:nvPr/>
          </p:nvSpPr>
          <p:spPr>
            <a:xfrm>
              <a:off x="7134840" y="225468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5"/>
                    <a:pt x="84" y="322"/>
                    <a:pt x="53" y="322"/>
                  </a:cubicBezTo>
                  <a:cubicBezTo>
                    <a:pt x="25" y="322"/>
                    <a:pt x="0" y="345"/>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43A1AED3-7A37-44EF-98F8-7DEBD98943DD}"/>
                </a:ext>
              </a:extLst>
            </p:cNvPr>
            <p:cNvSpPr/>
            <p:nvPr/>
          </p:nvSpPr>
          <p:spPr>
            <a:xfrm>
              <a:off x="7326360" y="2141640"/>
              <a:ext cx="126720" cy="354600"/>
            </a:xfrm>
            <a:custGeom>
              <a:avLst/>
              <a:gdLst/>
              <a:ahLst/>
              <a:cxnLst>
                <a:cxn ang="3cd4">
                  <a:pos x="hc" y="t"/>
                </a:cxn>
                <a:cxn ang="cd2">
                  <a:pos x="l" y="vc"/>
                </a:cxn>
                <a:cxn ang="cd4">
                  <a:pos x="hc" y="b"/>
                </a:cxn>
                <a:cxn ang="0">
                  <a:pos x="r" y="vc"/>
                </a:cxn>
              </a:cxnLst>
              <a:rect l="l" t="t" r="r" b="b"/>
              <a:pathLst>
                <a:path w="353" h="986">
                  <a:moveTo>
                    <a:pt x="210" y="132"/>
                  </a:moveTo>
                  <a:cubicBezTo>
                    <a:pt x="210" y="92"/>
                    <a:pt x="235" y="28"/>
                    <a:pt x="344" y="22"/>
                  </a:cubicBezTo>
                  <a:cubicBezTo>
                    <a:pt x="347" y="20"/>
                    <a:pt x="353" y="17"/>
                    <a:pt x="353" y="11"/>
                  </a:cubicBezTo>
                  <a:cubicBezTo>
                    <a:pt x="353" y="0"/>
                    <a:pt x="344" y="0"/>
                    <a:pt x="333" y="0"/>
                  </a:cubicBezTo>
                  <a:cubicBezTo>
                    <a:pt x="235" y="0"/>
                    <a:pt x="143" y="50"/>
                    <a:pt x="143" y="123"/>
                  </a:cubicBezTo>
                  <a:lnTo>
                    <a:pt x="143" y="347"/>
                  </a:lnTo>
                  <a:cubicBezTo>
                    <a:pt x="143" y="387"/>
                    <a:pt x="143" y="417"/>
                    <a:pt x="104" y="451"/>
                  </a:cubicBezTo>
                  <a:cubicBezTo>
                    <a:pt x="67" y="479"/>
                    <a:pt x="31" y="482"/>
                    <a:pt x="8" y="482"/>
                  </a:cubicBezTo>
                  <a:cubicBezTo>
                    <a:pt x="3" y="485"/>
                    <a:pt x="0" y="487"/>
                    <a:pt x="0" y="493"/>
                  </a:cubicBezTo>
                  <a:cubicBezTo>
                    <a:pt x="0" y="504"/>
                    <a:pt x="6" y="504"/>
                    <a:pt x="17" y="504"/>
                  </a:cubicBezTo>
                  <a:cubicBezTo>
                    <a:pt x="81" y="510"/>
                    <a:pt x="129" y="543"/>
                    <a:pt x="140" y="591"/>
                  </a:cubicBezTo>
                  <a:cubicBezTo>
                    <a:pt x="143" y="602"/>
                    <a:pt x="143" y="605"/>
                    <a:pt x="143" y="641"/>
                  </a:cubicBezTo>
                  <a:lnTo>
                    <a:pt x="143" y="838"/>
                  </a:lnTo>
                  <a:cubicBezTo>
                    <a:pt x="143" y="877"/>
                    <a:pt x="143" y="910"/>
                    <a:pt x="190" y="947"/>
                  </a:cubicBezTo>
                  <a:cubicBezTo>
                    <a:pt x="230" y="978"/>
                    <a:pt x="294" y="986"/>
                    <a:pt x="333" y="986"/>
                  </a:cubicBezTo>
                  <a:cubicBezTo>
                    <a:pt x="344" y="986"/>
                    <a:pt x="353" y="986"/>
                    <a:pt x="353" y="978"/>
                  </a:cubicBezTo>
                  <a:cubicBezTo>
                    <a:pt x="353" y="966"/>
                    <a:pt x="347" y="966"/>
                    <a:pt x="336" y="966"/>
                  </a:cubicBezTo>
                  <a:cubicBezTo>
                    <a:pt x="274" y="961"/>
                    <a:pt x="224" y="930"/>
                    <a:pt x="213" y="880"/>
                  </a:cubicBezTo>
                  <a:cubicBezTo>
                    <a:pt x="210" y="871"/>
                    <a:pt x="210" y="868"/>
                    <a:pt x="210" y="832"/>
                  </a:cubicBezTo>
                  <a:lnTo>
                    <a:pt x="210" y="625"/>
                  </a:lnTo>
                  <a:cubicBezTo>
                    <a:pt x="210" y="580"/>
                    <a:pt x="202" y="563"/>
                    <a:pt x="171" y="532"/>
                  </a:cubicBezTo>
                  <a:cubicBezTo>
                    <a:pt x="148" y="513"/>
                    <a:pt x="120" y="501"/>
                    <a:pt x="92" y="493"/>
                  </a:cubicBezTo>
                  <a:cubicBezTo>
                    <a:pt x="174" y="471"/>
                    <a:pt x="210" y="426"/>
                    <a:pt x="210"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3A87ADDD-FE0B-4777-A40D-69443C9B39EA}"/>
                </a:ext>
              </a:extLst>
            </p:cNvPr>
            <p:cNvSpPr/>
            <p:nvPr/>
          </p:nvSpPr>
          <p:spPr>
            <a:xfrm>
              <a:off x="749088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8E098757-1DE6-4CEA-9D52-D601B49BB306}"/>
                </a:ext>
              </a:extLst>
            </p:cNvPr>
            <p:cNvSpPr/>
            <p:nvPr/>
          </p:nvSpPr>
          <p:spPr>
            <a:xfrm>
              <a:off x="7733519" y="236952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9CAD6BD6-3695-4820-AC51-BE4913379C97}"/>
                </a:ext>
              </a:extLst>
            </p:cNvPr>
            <p:cNvSpPr/>
            <p:nvPr/>
          </p:nvSpPr>
          <p:spPr>
            <a:xfrm>
              <a:off x="7882920" y="2160720"/>
              <a:ext cx="181080" cy="251640"/>
            </a:xfrm>
            <a:custGeom>
              <a:avLst/>
              <a:gdLst/>
              <a:ahLst/>
              <a:cxnLst>
                <a:cxn ang="3cd4">
                  <a:pos x="hc" y="t"/>
                </a:cxn>
                <a:cxn ang="cd2">
                  <a:pos x="l" y="vc"/>
                </a:cxn>
                <a:cxn ang="cd4">
                  <a:pos x="hc" y="b"/>
                </a:cxn>
                <a:cxn ang="0">
                  <a:pos x="r" y="vc"/>
                </a:cxn>
              </a:cxnLst>
              <a:rect l="l" t="t" r="r" b="b"/>
              <a:pathLst>
                <a:path w="504" h="700">
                  <a:moveTo>
                    <a:pt x="333" y="280"/>
                  </a:moveTo>
                  <a:lnTo>
                    <a:pt x="190" y="249"/>
                  </a:lnTo>
                  <a:cubicBezTo>
                    <a:pt x="151" y="241"/>
                    <a:pt x="95" y="207"/>
                    <a:pt x="95" y="146"/>
                  </a:cubicBezTo>
                  <a:cubicBezTo>
                    <a:pt x="95" y="104"/>
                    <a:pt x="123" y="42"/>
                    <a:pt x="224" y="42"/>
                  </a:cubicBezTo>
                  <a:cubicBezTo>
                    <a:pt x="302" y="42"/>
                    <a:pt x="400" y="76"/>
                    <a:pt x="426" y="210"/>
                  </a:cubicBezTo>
                  <a:cubicBezTo>
                    <a:pt x="428" y="235"/>
                    <a:pt x="428" y="235"/>
                    <a:pt x="448" y="235"/>
                  </a:cubicBezTo>
                  <a:cubicBezTo>
                    <a:pt x="473" y="235"/>
                    <a:pt x="473" y="232"/>
                    <a:pt x="473" y="207"/>
                  </a:cubicBezTo>
                  <a:lnTo>
                    <a:pt x="473" y="28"/>
                  </a:lnTo>
                  <a:cubicBezTo>
                    <a:pt x="473" y="8"/>
                    <a:pt x="473" y="0"/>
                    <a:pt x="456" y="0"/>
                  </a:cubicBezTo>
                  <a:cubicBezTo>
                    <a:pt x="448" y="0"/>
                    <a:pt x="445" y="0"/>
                    <a:pt x="437" y="11"/>
                  </a:cubicBezTo>
                  <a:lnTo>
                    <a:pt x="392" y="53"/>
                  </a:lnTo>
                  <a:cubicBezTo>
                    <a:pt x="333" y="8"/>
                    <a:pt x="269" y="0"/>
                    <a:pt x="221" y="0"/>
                  </a:cubicBezTo>
                  <a:cubicBezTo>
                    <a:pt x="70" y="0"/>
                    <a:pt x="0" y="95"/>
                    <a:pt x="0" y="199"/>
                  </a:cubicBezTo>
                  <a:cubicBezTo>
                    <a:pt x="0" y="263"/>
                    <a:pt x="34" y="308"/>
                    <a:pt x="53" y="331"/>
                  </a:cubicBezTo>
                  <a:cubicBezTo>
                    <a:pt x="101" y="378"/>
                    <a:pt x="134" y="387"/>
                    <a:pt x="244" y="409"/>
                  </a:cubicBezTo>
                  <a:cubicBezTo>
                    <a:pt x="330" y="429"/>
                    <a:pt x="347" y="431"/>
                    <a:pt x="370" y="451"/>
                  </a:cubicBezTo>
                  <a:cubicBezTo>
                    <a:pt x="384" y="468"/>
                    <a:pt x="409" y="493"/>
                    <a:pt x="409" y="538"/>
                  </a:cubicBezTo>
                  <a:cubicBezTo>
                    <a:pt x="409" y="585"/>
                    <a:pt x="384" y="653"/>
                    <a:pt x="280" y="653"/>
                  </a:cubicBezTo>
                  <a:cubicBezTo>
                    <a:pt x="204" y="653"/>
                    <a:pt x="53" y="633"/>
                    <a:pt x="48" y="487"/>
                  </a:cubicBezTo>
                  <a:cubicBezTo>
                    <a:pt x="45" y="468"/>
                    <a:pt x="45" y="462"/>
                    <a:pt x="22" y="462"/>
                  </a:cubicBezTo>
                  <a:cubicBezTo>
                    <a:pt x="0" y="462"/>
                    <a:pt x="0" y="471"/>
                    <a:pt x="0" y="493"/>
                  </a:cubicBezTo>
                  <a:lnTo>
                    <a:pt x="0" y="672"/>
                  </a:lnTo>
                  <a:cubicBezTo>
                    <a:pt x="0" y="692"/>
                    <a:pt x="0" y="700"/>
                    <a:pt x="17" y="700"/>
                  </a:cubicBezTo>
                  <a:cubicBezTo>
                    <a:pt x="28" y="700"/>
                    <a:pt x="28" y="697"/>
                    <a:pt x="36" y="692"/>
                  </a:cubicBezTo>
                  <a:lnTo>
                    <a:pt x="81" y="644"/>
                  </a:lnTo>
                  <a:cubicBezTo>
                    <a:pt x="148" y="695"/>
                    <a:pt x="241" y="700"/>
                    <a:pt x="280" y="700"/>
                  </a:cubicBezTo>
                  <a:cubicBezTo>
                    <a:pt x="442" y="700"/>
                    <a:pt x="504" y="588"/>
                    <a:pt x="504" y="487"/>
                  </a:cubicBezTo>
                  <a:cubicBezTo>
                    <a:pt x="504" y="378"/>
                    <a:pt x="426" y="300"/>
                    <a:pt x="333" y="2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5" name="Freeform: Shape 64">
              <a:extLst>
                <a:ext uri="{FF2B5EF4-FFF2-40B4-BE49-F238E27FC236}">
                  <a16:creationId xmlns:a16="http://schemas.microsoft.com/office/drawing/2014/main" id="{470B1888-1BD7-4B01-953D-D174FA7DB088}"/>
                </a:ext>
              </a:extLst>
            </p:cNvPr>
            <p:cNvSpPr/>
            <p:nvPr/>
          </p:nvSpPr>
          <p:spPr>
            <a:xfrm>
              <a:off x="8085599"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6" name="Freeform: Shape 65">
              <a:extLst>
                <a:ext uri="{FF2B5EF4-FFF2-40B4-BE49-F238E27FC236}">
                  <a16:creationId xmlns:a16="http://schemas.microsoft.com/office/drawing/2014/main" id="{EA955DF3-9A06-4F21-B3BD-3A0A275BAB36}"/>
                </a:ext>
              </a:extLst>
            </p:cNvPr>
            <p:cNvSpPr/>
            <p:nvPr/>
          </p:nvSpPr>
          <p:spPr>
            <a:xfrm>
              <a:off x="824760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9933C446-9360-4C09-A9A0-09E927005C91}"/>
                </a:ext>
              </a:extLst>
            </p:cNvPr>
            <p:cNvSpPr/>
            <p:nvPr/>
          </p:nvSpPr>
          <p:spPr>
            <a:xfrm>
              <a:off x="8588520" y="218196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BAE0A8CE-B2D2-4CD3-96FF-197D719CA0AB}"/>
                </a:ext>
              </a:extLst>
            </p:cNvPr>
            <p:cNvSpPr/>
            <p:nvPr/>
          </p:nvSpPr>
          <p:spPr>
            <a:xfrm>
              <a:off x="8945280" y="2246400"/>
              <a:ext cx="133560" cy="163080"/>
            </a:xfrm>
            <a:custGeom>
              <a:avLst/>
              <a:gdLst/>
              <a:ahLst/>
              <a:cxnLst>
                <a:cxn ang="3cd4">
                  <a:pos x="hc" y="t"/>
                </a:cxn>
                <a:cxn ang="cd2">
                  <a:pos x="l" y="vc"/>
                </a:cxn>
                <a:cxn ang="cd4">
                  <a:pos x="hc" y="b"/>
                </a:cxn>
                <a:cxn ang="0">
                  <a:pos x="r" y="vc"/>
                </a:cxn>
              </a:cxnLst>
              <a:rect l="l" t="t" r="r" b="b"/>
              <a:pathLst>
                <a:path w="372" h="454">
                  <a:moveTo>
                    <a:pt x="171" y="157"/>
                  </a:moveTo>
                  <a:cubicBezTo>
                    <a:pt x="134" y="151"/>
                    <a:pt x="70" y="140"/>
                    <a:pt x="70" y="92"/>
                  </a:cubicBezTo>
                  <a:cubicBezTo>
                    <a:pt x="70" y="31"/>
                    <a:pt x="162" y="31"/>
                    <a:pt x="182" y="31"/>
                  </a:cubicBezTo>
                  <a:cubicBezTo>
                    <a:pt x="255" y="31"/>
                    <a:pt x="294" y="62"/>
                    <a:pt x="300" y="115"/>
                  </a:cubicBezTo>
                  <a:cubicBezTo>
                    <a:pt x="300" y="129"/>
                    <a:pt x="300" y="134"/>
                    <a:pt x="322" y="134"/>
                  </a:cubicBezTo>
                  <a:cubicBezTo>
                    <a:pt x="344" y="134"/>
                    <a:pt x="344" y="129"/>
                    <a:pt x="344" y="106"/>
                  </a:cubicBezTo>
                  <a:lnTo>
                    <a:pt x="344" y="28"/>
                  </a:lnTo>
                  <a:cubicBezTo>
                    <a:pt x="344" y="8"/>
                    <a:pt x="344" y="0"/>
                    <a:pt x="328" y="0"/>
                  </a:cubicBezTo>
                  <a:cubicBezTo>
                    <a:pt x="322" y="0"/>
                    <a:pt x="322" y="0"/>
                    <a:pt x="283" y="20"/>
                  </a:cubicBezTo>
                  <a:cubicBezTo>
                    <a:pt x="258" y="6"/>
                    <a:pt x="221" y="0"/>
                    <a:pt x="182" y="0"/>
                  </a:cubicBezTo>
                  <a:cubicBezTo>
                    <a:pt x="154" y="0"/>
                    <a:pt x="0" y="0"/>
                    <a:pt x="0" y="129"/>
                  </a:cubicBezTo>
                  <a:cubicBezTo>
                    <a:pt x="0" y="168"/>
                    <a:pt x="20" y="196"/>
                    <a:pt x="39" y="213"/>
                  </a:cubicBezTo>
                  <a:cubicBezTo>
                    <a:pt x="78" y="246"/>
                    <a:pt x="118" y="255"/>
                    <a:pt x="193" y="266"/>
                  </a:cubicBezTo>
                  <a:cubicBezTo>
                    <a:pt x="230" y="275"/>
                    <a:pt x="302" y="286"/>
                    <a:pt x="302" y="345"/>
                  </a:cubicBezTo>
                  <a:cubicBezTo>
                    <a:pt x="302" y="420"/>
                    <a:pt x="213" y="420"/>
                    <a:pt x="190" y="420"/>
                  </a:cubicBezTo>
                  <a:cubicBezTo>
                    <a:pt x="84" y="420"/>
                    <a:pt x="59" y="347"/>
                    <a:pt x="48" y="305"/>
                  </a:cubicBezTo>
                  <a:cubicBezTo>
                    <a:pt x="42" y="291"/>
                    <a:pt x="36" y="291"/>
                    <a:pt x="22" y="291"/>
                  </a:cubicBezTo>
                  <a:cubicBezTo>
                    <a:pt x="0" y="291"/>
                    <a:pt x="0" y="297"/>
                    <a:pt x="0" y="319"/>
                  </a:cubicBezTo>
                  <a:lnTo>
                    <a:pt x="0" y="426"/>
                  </a:lnTo>
                  <a:cubicBezTo>
                    <a:pt x="0" y="445"/>
                    <a:pt x="0" y="454"/>
                    <a:pt x="17" y="454"/>
                  </a:cubicBezTo>
                  <a:cubicBezTo>
                    <a:pt x="25" y="454"/>
                    <a:pt x="28" y="454"/>
                    <a:pt x="48" y="440"/>
                  </a:cubicBezTo>
                  <a:cubicBezTo>
                    <a:pt x="48" y="440"/>
                    <a:pt x="70" y="426"/>
                    <a:pt x="73" y="423"/>
                  </a:cubicBezTo>
                  <a:cubicBezTo>
                    <a:pt x="120" y="454"/>
                    <a:pt x="171" y="454"/>
                    <a:pt x="190" y="454"/>
                  </a:cubicBezTo>
                  <a:cubicBezTo>
                    <a:pt x="221" y="454"/>
                    <a:pt x="372" y="454"/>
                    <a:pt x="372" y="311"/>
                  </a:cubicBezTo>
                  <a:cubicBezTo>
                    <a:pt x="372" y="266"/>
                    <a:pt x="353" y="232"/>
                    <a:pt x="319" y="204"/>
                  </a:cubicBezTo>
                  <a:cubicBezTo>
                    <a:pt x="280" y="176"/>
                    <a:pt x="249" y="171"/>
                    <a:pt x="171" y="15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F074DC8D-4C1A-4CD8-B8D2-2F7D7BF9D7CA}"/>
                </a:ext>
              </a:extLst>
            </p:cNvPr>
            <p:cNvSpPr/>
            <p:nvPr/>
          </p:nvSpPr>
          <p:spPr>
            <a:xfrm>
              <a:off x="909144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B8EE4B8F-5278-4B50-8796-47FC61041A14}"/>
                </a:ext>
              </a:extLst>
            </p:cNvPr>
            <p:cNvSpPr/>
            <p:nvPr/>
          </p:nvSpPr>
          <p:spPr>
            <a:xfrm>
              <a:off x="9266760" y="2141640"/>
              <a:ext cx="126720" cy="354600"/>
            </a:xfrm>
            <a:custGeom>
              <a:avLst/>
              <a:gdLst/>
              <a:ahLst/>
              <a:cxnLst>
                <a:cxn ang="3cd4">
                  <a:pos x="hc" y="t"/>
                </a:cxn>
                <a:cxn ang="cd2">
                  <a:pos x="l" y="vc"/>
                </a:cxn>
                <a:cxn ang="cd4">
                  <a:pos x="hc" y="b"/>
                </a:cxn>
                <a:cxn ang="0">
                  <a:pos x="r" y="vc"/>
                </a:cxn>
              </a:cxnLst>
              <a:rect l="l" t="t" r="r" b="b"/>
              <a:pathLst>
                <a:path w="353" h="986">
                  <a:moveTo>
                    <a:pt x="143" y="857"/>
                  </a:moveTo>
                  <a:cubicBezTo>
                    <a:pt x="143" y="896"/>
                    <a:pt x="118" y="958"/>
                    <a:pt x="8" y="966"/>
                  </a:cubicBezTo>
                  <a:cubicBezTo>
                    <a:pt x="3" y="966"/>
                    <a:pt x="0" y="969"/>
                    <a:pt x="0" y="978"/>
                  </a:cubicBezTo>
                  <a:cubicBezTo>
                    <a:pt x="0" y="986"/>
                    <a:pt x="11" y="986"/>
                    <a:pt x="20" y="986"/>
                  </a:cubicBezTo>
                  <a:cubicBezTo>
                    <a:pt x="115" y="986"/>
                    <a:pt x="207" y="938"/>
                    <a:pt x="210" y="863"/>
                  </a:cubicBezTo>
                  <a:lnTo>
                    <a:pt x="210" y="639"/>
                  </a:lnTo>
                  <a:cubicBezTo>
                    <a:pt x="210" y="599"/>
                    <a:pt x="210" y="569"/>
                    <a:pt x="249" y="535"/>
                  </a:cubicBezTo>
                  <a:cubicBezTo>
                    <a:pt x="283" y="507"/>
                    <a:pt x="322" y="504"/>
                    <a:pt x="344" y="504"/>
                  </a:cubicBezTo>
                  <a:cubicBezTo>
                    <a:pt x="347" y="504"/>
                    <a:pt x="353" y="499"/>
                    <a:pt x="353" y="493"/>
                  </a:cubicBezTo>
                  <a:cubicBezTo>
                    <a:pt x="353" y="485"/>
                    <a:pt x="347" y="485"/>
                    <a:pt x="336" y="482"/>
                  </a:cubicBezTo>
                  <a:cubicBezTo>
                    <a:pt x="272" y="479"/>
                    <a:pt x="224" y="443"/>
                    <a:pt x="213" y="395"/>
                  </a:cubicBezTo>
                  <a:cubicBezTo>
                    <a:pt x="210" y="384"/>
                    <a:pt x="210" y="381"/>
                    <a:pt x="210" y="347"/>
                  </a:cubicBezTo>
                  <a:lnTo>
                    <a:pt x="210" y="151"/>
                  </a:lnTo>
                  <a:cubicBezTo>
                    <a:pt x="210" y="109"/>
                    <a:pt x="210" y="78"/>
                    <a:pt x="162" y="39"/>
                  </a:cubicBezTo>
                  <a:cubicBezTo>
                    <a:pt x="123" y="11"/>
                    <a:pt x="53" y="0"/>
                    <a:pt x="20" y="0"/>
                  </a:cubicBezTo>
                  <a:cubicBezTo>
                    <a:pt x="11" y="0"/>
                    <a:pt x="0" y="0"/>
                    <a:pt x="0" y="11"/>
                  </a:cubicBezTo>
                  <a:cubicBezTo>
                    <a:pt x="0" y="20"/>
                    <a:pt x="6" y="20"/>
                    <a:pt x="17" y="22"/>
                  </a:cubicBezTo>
                  <a:cubicBezTo>
                    <a:pt x="78" y="25"/>
                    <a:pt x="126" y="56"/>
                    <a:pt x="140" y="106"/>
                  </a:cubicBezTo>
                  <a:cubicBezTo>
                    <a:pt x="143" y="118"/>
                    <a:pt x="143" y="118"/>
                    <a:pt x="143" y="154"/>
                  </a:cubicBezTo>
                  <a:lnTo>
                    <a:pt x="143" y="361"/>
                  </a:lnTo>
                  <a:cubicBezTo>
                    <a:pt x="143" y="406"/>
                    <a:pt x="151" y="423"/>
                    <a:pt x="182" y="454"/>
                  </a:cubicBezTo>
                  <a:cubicBezTo>
                    <a:pt x="204" y="476"/>
                    <a:pt x="232" y="485"/>
                    <a:pt x="260" y="493"/>
                  </a:cubicBezTo>
                  <a:cubicBezTo>
                    <a:pt x="179" y="515"/>
                    <a:pt x="143" y="563"/>
                    <a:pt x="143" y="6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21531"/>
    </mc:Choice>
    <mc:Fallback xmlns="">
      <p:transition spd="slow" advTm="21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par>
                                <p:cTn id="7" presetID="59"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md type="call" cmd="playFrom(0.0)">
                                      <p:cBhvr>
                                        <p:cTn id="9" dur="1"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C1E2-1560-4A06-8D94-BA37810BE09C}"/>
              </a:ext>
            </a:extLst>
          </p:cNvPr>
          <p:cNvSpPr txBox="1">
            <a:spLocks noGrp="1"/>
          </p:cNvSpPr>
          <p:nvPr>
            <p:ph type="title" idx="4294967295"/>
          </p:nvPr>
        </p:nvSpPr>
        <p:spPr/>
        <p:txBody>
          <a:bodyPr lIns="12600" tIns="12600" rIns="12600" bIns="12600">
            <a:spAutoFit/>
          </a:bodyPr>
          <a:lstStyle/>
          <a:p>
            <a:pPr lvl="0"/>
            <a:r>
              <a:rPr lang="en-GB"/>
              <a:t>WHICH CONTACT SURFACE ?</a:t>
            </a:r>
          </a:p>
        </p:txBody>
      </p:sp>
      <p:pic>
        <p:nvPicPr>
          <p:cNvPr id="3" name="Picture Placeholder 2">
            <a:extLst>
              <a:ext uri="{FF2B5EF4-FFF2-40B4-BE49-F238E27FC236}">
                <a16:creationId xmlns:a16="http://schemas.microsoft.com/office/drawing/2014/main" id="{8124826A-E926-41D6-AABF-209F8B1218BD}"/>
              </a:ext>
            </a:extLst>
          </p:cNvPr>
          <p:cNvPicPr>
            <a:picLocks noGrp="1" noChangeAspect="1"/>
          </p:cNvPicPr>
          <p:nvPr>
            <p:ph type="pic" idx="4294967295"/>
          </p:nvPr>
        </p:nvPicPr>
        <p:blipFill>
          <a:blip r:embed="rId5">
            <a:lum/>
            <a:alphaModFix/>
          </a:blip>
          <a:srcRect/>
          <a:stretch>
            <a:fillRect/>
          </a:stretch>
        </p:blipFill>
        <p:spPr>
          <a:xfrm>
            <a:off x="503640" y="1911240"/>
            <a:ext cx="4426920" cy="2489760"/>
          </a:xfrm>
        </p:spPr>
      </p:pic>
      <p:grpSp>
        <p:nvGrpSpPr>
          <p:cNvPr id="4" name="Group 3" descr="28§display§n^m§svg§600§TRUE§" title="TexMaths">
            <a:extLst>
              <a:ext uri="{FF2B5EF4-FFF2-40B4-BE49-F238E27FC236}">
                <a16:creationId xmlns:a16="http://schemas.microsoft.com/office/drawing/2014/main" id="{705D85BB-4EBA-4389-A6C3-FF81D469D9A4}"/>
              </a:ext>
            </a:extLst>
          </p:cNvPr>
          <p:cNvGrpSpPr/>
          <p:nvPr/>
        </p:nvGrpSpPr>
        <p:grpSpPr>
          <a:xfrm>
            <a:off x="6712920" y="5129640"/>
            <a:ext cx="463320" cy="259560"/>
            <a:chOff x="6712920" y="4901040"/>
            <a:chExt cx="463320" cy="259560"/>
          </a:xfrm>
        </p:grpSpPr>
        <p:sp>
          <p:nvSpPr>
            <p:cNvPr id="5" name="Freeform: Shape 4">
              <a:extLst>
                <a:ext uri="{FF2B5EF4-FFF2-40B4-BE49-F238E27FC236}">
                  <a16:creationId xmlns:a16="http://schemas.microsoft.com/office/drawing/2014/main" id="{741AC05B-15F9-409D-9E17-9238464E9559}"/>
                </a:ext>
              </a:extLst>
            </p:cNvPr>
            <p:cNvSpPr/>
            <p:nvPr/>
          </p:nvSpPr>
          <p:spPr>
            <a:xfrm>
              <a:off x="6712920" y="4903920"/>
              <a:ext cx="463320" cy="253440"/>
            </a:xfrm>
            <a:custGeom>
              <a:avLst/>
              <a:gdLst/>
              <a:ahLst/>
              <a:cxnLst>
                <a:cxn ang="3cd4">
                  <a:pos x="hc" y="t"/>
                </a:cxn>
                <a:cxn ang="cd2">
                  <a:pos x="l" y="vc"/>
                </a:cxn>
                <a:cxn ang="cd4">
                  <a:pos x="hc" y="b"/>
                </a:cxn>
                <a:cxn ang="0">
                  <a:pos x="r" y="vc"/>
                </a:cxn>
              </a:cxnLst>
              <a:rect l="l" t="t" r="r" b="b"/>
              <a:pathLst>
                <a:path w="1288" h="705">
                  <a:moveTo>
                    <a:pt x="644" y="705"/>
                  </a:moveTo>
                  <a:lnTo>
                    <a:pt x="0" y="705"/>
                  </a:lnTo>
                  <a:lnTo>
                    <a:pt x="0" y="0"/>
                  </a:lnTo>
                  <a:lnTo>
                    <a:pt x="1288" y="0"/>
                  </a:lnTo>
                  <a:lnTo>
                    <a:pt x="1288" y="70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04393A0E-9AA8-4DAF-900B-D3AA977A4C53}"/>
                </a:ext>
              </a:extLst>
            </p:cNvPr>
            <p:cNvSpPr/>
            <p:nvPr/>
          </p:nvSpPr>
          <p:spPr>
            <a:xfrm>
              <a:off x="6723000" y="499968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39"/>
                    <a:pt x="64" y="448"/>
                    <a:pt x="78" y="448"/>
                  </a:cubicBezTo>
                  <a:cubicBezTo>
                    <a:pt x="90" y="448"/>
                    <a:pt x="109" y="439"/>
                    <a:pt x="115" y="420"/>
                  </a:cubicBezTo>
                  <a:cubicBezTo>
                    <a:pt x="115" y="420"/>
                    <a:pt x="129" y="372"/>
                    <a:pt x="134" y="347"/>
                  </a:cubicBezTo>
                  <a:lnTo>
                    <a:pt x="154" y="257"/>
                  </a:lnTo>
                  <a:cubicBezTo>
                    <a:pt x="162" y="238"/>
                    <a:pt x="168" y="215"/>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5"/>
                    <a:pt x="325" y="367"/>
                  </a:cubicBezTo>
                  <a:cubicBezTo>
                    <a:pt x="325" y="414"/>
                    <a:pt x="361" y="448"/>
                    <a:pt x="406" y="448"/>
                  </a:cubicBezTo>
                  <a:cubicBezTo>
                    <a:pt x="498" y="448"/>
                    <a:pt x="535" y="305"/>
                    <a:pt x="535" y="297"/>
                  </a:cubicBezTo>
                  <a:cubicBezTo>
                    <a:pt x="535" y="285"/>
                    <a:pt x="526" y="285"/>
                    <a:pt x="524" y="285"/>
                  </a:cubicBezTo>
                  <a:cubicBezTo>
                    <a:pt x="515" y="285"/>
                    <a:pt x="515" y="288"/>
                    <a:pt x="510" y="305"/>
                  </a:cubicBezTo>
                  <a:cubicBezTo>
                    <a:pt x="490" y="372"/>
                    <a:pt x="456" y="425"/>
                    <a:pt x="409" y="425"/>
                  </a:cubicBezTo>
                  <a:cubicBezTo>
                    <a:pt x="392" y="425"/>
                    <a:pt x="384" y="417"/>
                    <a:pt x="384" y="395"/>
                  </a:cubicBezTo>
                  <a:cubicBezTo>
                    <a:pt x="384" y="369"/>
                    <a:pt x="395" y="344"/>
                    <a:pt x="403" y="325"/>
                  </a:cubicBezTo>
                  <a:cubicBezTo>
                    <a:pt x="423" y="271"/>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EC0CAA08-4D20-497C-A7BF-7BC8DF39983D}"/>
                </a:ext>
              </a:extLst>
            </p:cNvPr>
            <p:cNvSpPr/>
            <p:nvPr/>
          </p:nvSpPr>
          <p:spPr>
            <a:xfrm>
              <a:off x="6936839" y="4901040"/>
              <a:ext cx="228600" cy="112320"/>
            </a:xfrm>
            <a:custGeom>
              <a:avLst/>
              <a:gdLst/>
              <a:ahLst/>
              <a:cxnLst>
                <a:cxn ang="3cd4">
                  <a:pos x="hc" y="t"/>
                </a:cxn>
                <a:cxn ang="cd2">
                  <a:pos x="l" y="vc"/>
                </a:cxn>
                <a:cxn ang="cd4">
                  <a:pos x="hc" y="b"/>
                </a:cxn>
                <a:cxn ang="0">
                  <a:pos x="r" y="vc"/>
                </a:cxn>
              </a:cxnLst>
              <a:rect l="l" t="t" r="r" b="b"/>
              <a:pathLst>
                <a:path w="636" h="313">
                  <a:moveTo>
                    <a:pt x="269" y="249"/>
                  </a:moveTo>
                  <a:cubicBezTo>
                    <a:pt x="263" y="263"/>
                    <a:pt x="258" y="288"/>
                    <a:pt x="258" y="291"/>
                  </a:cubicBezTo>
                  <a:cubicBezTo>
                    <a:pt x="258" y="305"/>
                    <a:pt x="272" y="313"/>
                    <a:pt x="283" y="313"/>
                  </a:cubicBezTo>
                  <a:cubicBezTo>
                    <a:pt x="294" y="313"/>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7"/>
                    <a:pt x="479" y="215"/>
                  </a:cubicBezTo>
                  <a:cubicBezTo>
                    <a:pt x="473" y="235"/>
                    <a:pt x="470" y="241"/>
                    <a:pt x="470" y="255"/>
                  </a:cubicBezTo>
                  <a:cubicBezTo>
                    <a:pt x="470" y="291"/>
                    <a:pt x="501" y="313"/>
                    <a:pt x="535" y="313"/>
                  </a:cubicBezTo>
                  <a:cubicBezTo>
                    <a:pt x="605" y="313"/>
                    <a:pt x="636" y="218"/>
                    <a:pt x="636" y="207"/>
                  </a:cubicBezTo>
                  <a:cubicBezTo>
                    <a:pt x="636" y="199"/>
                    <a:pt x="627" y="199"/>
                    <a:pt x="624" y="199"/>
                  </a:cubicBezTo>
                  <a:cubicBezTo>
                    <a:pt x="613" y="199"/>
                    <a:pt x="613" y="201"/>
                    <a:pt x="610" y="210"/>
                  </a:cubicBezTo>
                  <a:cubicBezTo>
                    <a:pt x="596" y="266"/>
                    <a:pt x="566" y="294"/>
                    <a:pt x="538" y="294"/>
                  </a:cubicBezTo>
                  <a:cubicBezTo>
                    <a:pt x="524" y="294"/>
                    <a:pt x="521" y="285"/>
                    <a:pt x="521" y="269"/>
                  </a:cubicBezTo>
                  <a:cubicBezTo>
                    <a:pt x="521" y="255"/>
                    <a:pt x="524" y="243"/>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1"/>
                    <a:pt x="45" y="288"/>
                    <a:pt x="45" y="291"/>
                  </a:cubicBezTo>
                  <a:cubicBezTo>
                    <a:pt x="45" y="305"/>
                    <a:pt x="59" y="313"/>
                    <a:pt x="67" y="313"/>
                  </a:cubicBezTo>
                  <a:cubicBezTo>
                    <a:pt x="81" y="313"/>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8" name="TextBox 7">
            <a:extLst>
              <a:ext uri="{FF2B5EF4-FFF2-40B4-BE49-F238E27FC236}">
                <a16:creationId xmlns:a16="http://schemas.microsoft.com/office/drawing/2014/main" id="{0FAA00D8-F4F3-49C3-AFDD-A3A2C7E2C32D}"/>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3F0B7CC3-BD25-451D-9678-A7E0B3554A48}"/>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D1EFAA1A-466C-4FBC-A491-4559E4B5ECFB}"/>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DBEA5B0F-A8C1-4928-BBCD-885591F0759A}"/>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BCFB572C-90FE-4DC6-AD5D-38D7D909B6C6}"/>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B6AF6E67-55D1-4F42-8599-FEEE15D1DACE}"/>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5F5ECC5A-300A-4D30-812E-1823EF4DA24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67AF3AEA-F2EE-4148-AEAC-D523F12719CF}"/>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FA033BF4-E8B6-4906-81FE-02F026B128B8}"/>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3D51FF32-8BD7-4595-A525-B779B9E1D192}"/>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D7291104-88B3-4D9F-A6C4-07353A84AD3E}"/>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EC4F4DAC-F4BA-4D8C-A91B-6C11B0960A92}"/>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 Placeholder 19">
            <a:extLst>
              <a:ext uri="{FF2B5EF4-FFF2-40B4-BE49-F238E27FC236}">
                <a16:creationId xmlns:a16="http://schemas.microsoft.com/office/drawing/2014/main" id="{2FF54DD5-DD35-4EC3-869A-1ACE6708CCE3}"/>
              </a:ext>
            </a:extLst>
          </p:cNvPr>
          <p:cNvSpPr txBox="1">
            <a:spLocks noGrp="1"/>
          </p:cNvSpPr>
          <p:nvPr>
            <p:ph type="body" idx="4294967295"/>
          </p:nvPr>
        </p:nvSpPr>
        <p:spPr>
          <a:xfrm>
            <a:off x="4750560" y="1475999"/>
            <a:ext cx="5149440" cy="3708000"/>
          </a:xfrm>
        </p:spPr>
        <p:txBody>
          <a:bodyPr/>
          <a:lstStyle/>
          <a:p>
            <a:pPr lvl="0">
              <a:buNone/>
            </a:pPr>
            <a:r>
              <a:rPr lang="en-GB"/>
              <a:t>Convex contact surfaces:</a:t>
            </a:r>
          </a:p>
          <a:p>
            <a:pPr lvl="0">
              <a:buNone/>
            </a:pPr>
            <a:endParaRPr lang="en-GB"/>
          </a:p>
          <a:p>
            <a:pPr lvl="0">
              <a:buNone/>
            </a:pPr>
            <a:endParaRPr lang="en-GB"/>
          </a:p>
          <a:p>
            <a:pPr lvl="0">
              <a:buNone/>
            </a:pPr>
            <a:r>
              <a:rPr lang="en-GB"/>
              <a:t>Footsteps positions:</a:t>
            </a:r>
          </a:p>
          <a:p>
            <a:pPr lvl="0">
              <a:buNone/>
            </a:pPr>
            <a:endParaRPr lang="en-GB"/>
          </a:p>
          <a:p>
            <a:pPr lvl="0">
              <a:buNone/>
            </a:pPr>
            <a:r>
              <a:rPr lang="en-GB"/>
              <a:t>Combinatorial:</a:t>
            </a:r>
          </a:p>
        </p:txBody>
      </p:sp>
      <p:grpSp>
        <p:nvGrpSpPr>
          <p:cNvPr id="31" name="Group 30" descr="28§display§ 1 \leq j \leq n§svg§600§TRUE§" title="TexMaths">
            <a:extLst>
              <a:ext uri="{FF2B5EF4-FFF2-40B4-BE49-F238E27FC236}">
                <a16:creationId xmlns:a16="http://schemas.microsoft.com/office/drawing/2014/main" id="{C69DBECB-697B-438D-AFEB-A74F4231C07E}"/>
              </a:ext>
            </a:extLst>
          </p:cNvPr>
          <p:cNvGrpSpPr/>
          <p:nvPr/>
        </p:nvGrpSpPr>
        <p:grpSpPr>
          <a:xfrm>
            <a:off x="6643080" y="2789640"/>
            <a:ext cx="1497599" cy="309240"/>
            <a:chOff x="6643080" y="2789640"/>
            <a:chExt cx="1497599" cy="309240"/>
          </a:xfrm>
        </p:grpSpPr>
        <p:sp>
          <p:nvSpPr>
            <p:cNvPr id="32" name="Freeform: Shape 31">
              <a:extLst>
                <a:ext uri="{FF2B5EF4-FFF2-40B4-BE49-F238E27FC236}">
                  <a16:creationId xmlns:a16="http://schemas.microsoft.com/office/drawing/2014/main" id="{FC76A52E-86EB-450E-9D50-94984400AA08}"/>
                </a:ext>
              </a:extLst>
            </p:cNvPr>
            <p:cNvSpPr/>
            <p:nvPr/>
          </p:nvSpPr>
          <p:spPr>
            <a:xfrm>
              <a:off x="6643080" y="2792520"/>
              <a:ext cx="1497599" cy="302040"/>
            </a:xfrm>
            <a:custGeom>
              <a:avLst/>
              <a:gdLst/>
              <a:ahLst/>
              <a:cxnLst>
                <a:cxn ang="3cd4">
                  <a:pos x="hc" y="t"/>
                </a:cxn>
                <a:cxn ang="cd2">
                  <a:pos x="l" y="vc"/>
                </a:cxn>
                <a:cxn ang="cd4">
                  <a:pos x="hc" y="b"/>
                </a:cxn>
                <a:cxn ang="0">
                  <a:pos x="r" y="vc"/>
                </a:cxn>
              </a:cxnLst>
              <a:rect l="l" t="t" r="r" b="b"/>
              <a:pathLst>
                <a:path w="4161" h="840">
                  <a:moveTo>
                    <a:pt x="2081" y="840"/>
                  </a:moveTo>
                  <a:lnTo>
                    <a:pt x="0" y="840"/>
                  </a:lnTo>
                  <a:lnTo>
                    <a:pt x="0" y="0"/>
                  </a:lnTo>
                  <a:lnTo>
                    <a:pt x="4161" y="0"/>
                  </a:lnTo>
                  <a:lnTo>
                    <a:pt x="416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C612D8A3-AE1D-401E-9815-55E166811A9E}"/>
                </a:ext>
              </a:extLst>
            </p:cNvPr>
            <p:cNvSpPr/>
            <p:nvPr/>
          </p:nvSpPr>
          <p:spPr>
            <a:xfrm>
              <a:off x="6674400" y="2789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6"/>
                    <a:pt x="126" y="656"/>
                    <a:pt x="168" y="656"/>
                  </a:cubicBezTo>
                  <a:cubicBezTo>
                    <a:pt x="207" y="656"/>
                    <a:pt x="294" y="656"/>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216A67CD-ED0B-4310-A3D3-2163EFA65805}"/>
                </a:ext>
              </a:extLst>
            </p:cNvPr>
            <p:cNvSpPr/>
            <p:nvPr/>
          </p:nvSpPr>
          <p:spPr>
            <a:xfrm>
              <a:off x="6947640"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336089E3-42F4-46A5-B288-F5C17EB098D3}"/>
                </a:ext>
              </a:extLst>
            </p:cNvPr>
            <p:cNvSpPr/>
            <p:nvPr/>
          </p:nvSpPr>
          <p:spPr>
            <a:xfrm>
              <a:off x="7286040" y="279180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61E4B05A-8929-41EA-A99E-D6588315A250}"/>
                </a:ext>
              </a:extLst>
            </p:cNvPr>
            <p:cNvSpPr/>
            <p:nvPr/>
          </p:nvSpPr>
          <p:spPr>
            <a:xfrm>
              <a:off x="7584479"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7D1A493-4B06-430B-9FC9-B4F995B99F62}"/>
                </a:ext>
              </a:extLst>
            </p:cNvPr>
            <p:cNvSpPr/>
            <p:nvPr/>
          </p:nvSpPr>
          <p:spPr>
            <a:xfrm>
              <a:off x="7938360" y="28692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9" y="373"/>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5"/>
                    <a:pt x="325" y="356"/>
                    <a:pt x="325" y="367"/>
                  </a:cubicBezTo>
                  <a:cubicBezTo>
                    <a:pt x="325" y="415"/>
                    <a:pt x="361" y="448"/>
                    <a:pt x="406" y="448"/>
                  </a:cubicBezTo>
                  <a:cubicBezTo>
                    <a:pt x="498" y="448"/>
                    <a:pt x="535" y="305"/>
                    <a:pt x="535" y="297"/>
                  </a:cubicBezTo>
                  <a:cubicBezTo>
                    <a:pt x="535" y="286"/>
                    <a:pt x="526" y="286"/>
                    <a:pt x="524" y="286"/>
                  </a:cubicBezTo>
                  <a:cubicBezTo>
                    <a:pt x="515" y="286"/>
                    <a:pt x="515" y="289"/>
                    <a:pt x="510" y="305"/>
                  </a:cubicBezTo>
                  <a:cubicBezTo>
                    <a:pt x="490" y="373"/>
                    <a:pt x="456" y="426"/>
                    <a:pt x="409" y="426"/>
                  </a:cubicBezTo>
                  <a:cubicBezTo>
                    <a:pt x="392" y="426"/>
                    <a:pt x="384" y="417"/>
                    <a:pt x="384" y="395"/>
                  </a:cubicBezTo>
                  <a:cubicBezTo>
                    <a:pt x="384" y="370"/>
                    <a:pt x="395" y="345"/>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55" name="Group 54" descr="28§display§\mathbf{p}_i, 1 \leq i  \leq m§svg§600§TRUE§" title="TexMaths">
            <a:extLst>
              <a:ext uri="{FF2B5EF4-FFF2-40B4-BE49-F238E27FC236}">
                <a16:creationId xmlns:a16="http://schemas.microsoft.com/office/drawing/2014/main" id="{88257256-AF64-4EB2-A116-6C1FFFFD4A45}"/>
              </a:ext>
            </a:extLst>
          </p:cNvPr>
          <p:cNvGrpSpPr/>
          <p:nvPr/>
        </p:nvGrpSpPr>
        <p:grpSpPr>
          <a:xfrm>
            <a:off x="6643440" y="4027111"/>
            <a:ext cx="2052000" cy="304920"/>
            <a:chOff x="6643440" y="3761640"/>
            <a:chExt cx="2052000" cy="304920"/>
          </a:xfrm>
        </p:grpSpPr>
        <p:sp>
          <p:nvSpPr>
            <p:cNvPr id="56" name="Freeform: Shape 55">
              <a:extLst>
                <a:ext uri="{FF2B5EF4-FFF2-40B4-BE49-F238E27FC236}">
                  <a16:creationId xmlns:a16="http://schemas.microsoft.com/office/drawing/2014/main" id="{48286D6E-B68C-4F75-B35F-FCAC77942734}"/>
                </a:ext>
              </a:extLst>
            </p:cNvPr>
            <p:cNvSpPr/>
            <p:nvPr/>
          </p:nvSpPr>
          <p:spPr>
            <a:xfrm>
              <a:off x="6643440" y="376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Freeform: Shape 56">
              <a:extLst>
                <a:ext uri="{FF2B5EF4-FFF2-40B4-BE49-F238E27FC236}">
                  <a16:creationId xmlns:a16="http://schemas.microsoft.com/office/drawing/2014/main" id="{6D6DD83C-405F-487A-B3DF-AEE96F466D57}"/>
                </a:ext>
              </a:extLst>
            </p:cNvPr>
            <p:cNvSpPr/>
            <p:nvPr/>
          </p:nvSpPr>
          <p:spPr>
            <a:xfrm>
              <a:off x="6656399" y="383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B3296251-2352-4AB5-BD9D-725425600640}"/>
                </a:ext>
              </a:extLst>
            </p:cNvPr>
            <p:cNvSpPr/>
            <p:nvPr/>
          </p:nvSpPr>
          <p:spPr>
            <a:xfrm>
              <a:off x="6880320" y="388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2E446B01-7CD7-46F3-B798-294C54EB0320}"/>
                </a:ext>
              </a:extLst>
            </p:cNvPr>
            <p:cNvSpPr/>
            <p:nvPr/>
          </p:nvSpPr>
          <p:spPr>
            <a:xfrm>
              <a:off x="7017479" y="396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682DCA54-1FDB-4069-A2EC-E932D3964228}"/>
                </a:ext>
              </a:extLst>
            </p:cNvPr>
            <p:cNvSpPr/>
            <p:nvPr/>
          </p:nvSpPr>
          <p:spPr>
            <a:xfrm>
              <a:off x="7175519" y="376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468C6A2F-D302-4E68-921D-2B4A97D3684C}"/>
                </a:ext>
              </a:extLst>
            </p:cNvPr>
            <p:cNvSpPr/>
            <p:nvPr/>
          </p:nvSpPr>
          <p:spPr>
            <a:xfrm>
              <a:off x="7447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78C2C1C5-F19A-451F-AC40-B9ADF0A9B2C6}"/>
                </a:ext>
              </a:extLst>
            </p:cNvPr>
            <p:cNvSpPr/>
            <p:nvPr/>
          </p:nvSpPr>
          <p:spPr>
            <a:xfrm>
              <a:off x="7801560" y="376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32FA399B-2802-4E4E-9755-BC955D9E5709}"/>
                </a:ext>
              </a:extLst>
            </p:cNvPr>
            <p:cNvSpPr/>
            <p:nvPr/>
          </p:nvSpPr>
          <p:spPr>
            <a:xfrm>
              <a:off x="8041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A44F7E45-5A36-4761-9774-696DBFB38AD2}"/>
                </a:ext>
              </a:extLst>
            </p:cNvPr>
            <p:cNvSpPr/>
            <p:nvPr/>
          </p:nvSpPr>
          <p:spPr>
            <a:xfrm>
              <a:off x="8395560" y="384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65" name="Group 64" descr="28§display§\mathcal{S}_j  :  \{\mathbf{p}, \mathbf{S}_j  \mathbf{p} \leq \mathbf{s}_j\}§svg§600§TRUE§" title="TexMaths">
            <a:extLst>
              <a:ext uri="{FF2B5EF4-FFF2-40B4-BE49-F238E27FC236}">
                <a16:creationId xmlns:a16="http://schemas.microsoft.com/office/drawing/2014/main" id="{D327404B-6B5E-43B1-814C-F1D26BDEC9CD}"/>
              </a:ext>
            </a:extLst>
          </p:cNvPr>
          <p:cNvGrpSpPr/>
          <p:nvPr/>
        </p:nvGrpSpPr>
        <p:grpSpPr>
          <a:xfrm>
            <a:off x="6643080" y="2141640"/>
            <a:ext cx="2774520" cy="369720"/>
            <a:chOff x="6643080" y="2141640"/>
            <a:chExt cx="2774520" cy="369720"/>
          </a:xfrm>
        </p:grpSpPr>
        <p:sp>
          <p:nvSpPr>
            <p:cNvPr id="66" name="Freeform: Shape 65">
              <a:extLst>
                <a:ext uri="{FF2B5EF4-FFF2-40B4-BE49-F238E27FC236}">
                  <a16:creationId xmlns:a16="http://schemas.microsoft.com/office/drawing/2014/main" id="{BF9A2AFD-9279-4CB1-80CE-3A6E46807D11}"/>
                </a:ext>
              </a:extLst>
            </p:cNvPr>
            <p:cNvSpPr/>
            <p:nvPr/>
          </p:nvSpPr>
          <p:spPr>
            <a:xfrm>
              <a:off x="6643080" y="2142720"/>
              <a:ext cx="2774520" cy="366839"/>
            </a:xfrm>
            <a:custGeom>
              <a:avLst/>
              <a:gdLst/>
              <a:ahLst/>
              <a:cxnLst>
                <a:cxn ang="3cd4">
                  <a:pos x="hc" y="t"/>
                </a:cxn>
                <a:cxn ang="cd2">
                  <a:pos x="l" y="vc"/>
                </a:cxn>
                <a:cxn ang="cd4">
                  <a:pos x="hc" y="b"/>
                </a:cxn>
                <a:cxn ang="0">
                  <a:pos x="r" y="vc"/>
                </a:cxn>
              </a:cxnLst>
              <a:rect l="l" t="t" r="r" b="b"/>
              <a:pathLst>
                <a:path w="7708" h="1020">
                  <a:moveTo>
                    <a:pt x="3855" y="1020"/>
                  </a:moveTo>
                  <a:lnTo>
                    <a:pt x="0" y="1020"/>
                  </a:lnTo>
                  <a:lnTo>
                    <a:pt x="0" y="0"/>
                  </a:lnTo>
                  <a:lnTo>
                    <a:pt x="7708" y="0"/>
                  </a:lnTo>
                  <a:lnTo>
                    <a:pt x="7708" y="10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B03523B6-5A9F-4E5C-B551-06B87DD0C41A}"/>
                </a:ext>
              </a:extLst>
            </p:cNvPr>
            <p:cNvSpPr/>
            <p:nvPr/>
          </p:nvSpPr>
          <p:spPr>
            <a:xfrm>
              <a:off x="6649200" y="21578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B6EDD357-4038-45EC-A544-A43DF9E72CAE}"/>
                </a:ext>
              </a:extLst>
            </p:cNvPr>
            <p:cNvSpPr/>
            <p:nvPr/>
          </p:nvSpPr>
          <p:spPr>
            <a:xfrm>
              <a:off x="685692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85E2C907-CC63-4DE6-80BD-E90A4AD285D4}"/>
                </a:ext>
              </a:extLst>
            </p:cNvPr>
            <p:cNvSpPr/>
            <p:nvPr/>
          </p:nvSpPr>
          <p:spPr>
            <a:xfrm>
              <a:off x="7134840" y="225468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5"/>
                    <a:pt x="84" y="322"/>
                    <a:pt x="53" y="322"/>
                  </a:cubicBezTo>
                  <a:cubicBezTo>
                    <a:pt x="25" y="322"/>
                    <a:pt x="0" y="345"/>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F1C1CD97-51C9-4260-80C6-E9956CEF3C1C}"/>
                </a:ext>
              </a:extLst>
            </p:cNvPr>
            <p:cNvSpPr/>
            <p:nvPr/>
          </p:nvSpPr>
          <p:spPr>
            <a:xfrm>
              <a:off x="7326360" y="2141640"/>
              <a:ext cx="126720" cy="354600"/>
            </a:xfrm>
            <a:custGeom>
              <a:avLst/>
              <a:gdLst/>
              <a:ahLst/>
              <a:cxnLst>
                <a:cxn ang="3cd4">
                  <a:pos x="hc" y="t"/>
                </a:cxn>
                <a:cxn ang="cd2">
                  <a:pos x="l" y="vc"/>
                </a:cxn>
                <a:cxn ang="cd4">
                  <a:pos x="hc" y="b"/>
                </a:cxn>
                <a:cxn ang="0">
                  <a:pos x="r" y="vc"/>
                </a:cxn>
              </a:cxnLst>
              <a:rect l="l" t="t" r="r" b="b"/>
              <a:pathLst>
                <a:path w="353" h="986">
                  <a:moveTo>
                    <a:pt x="210" y="132"/>
                  </a:moveTo>
                  <a:cubicBezTo>
                    <a:pt x="210" y="92"/>
                    <a:pt x="235" y="28"/>
                    <a:pt x="344" y="22"/>
                  </a:cubicBezTo>
                  <a:cubicBezTo>
                    <a:pt x="347" y="20"/>
                    <a:pt x="353" y="17"/>
                    <a:pt x="353" y="11"/>
                  </a:cubicBezTo>
                  <a:cubicBezTo>
                    <a:pt x="353" y="0"/>
                    <a:pt x="344" y="0"/>
                    <a:pt x="333" y="0"/>
                  </a:cubicBezTo>
                  <a:cubicBezTo>
                    <a:pt x="235" y="0"/>
                    <a:pt x="143" y="50"/>
                    <a:pt x="143" y="123"/>
                  </a:cubicBezTo>
                  <a:lnTo>
                    <a:pt x="143" y="347"/>
                  </a:lnTo>
                  <a:cubicBezTo>
                    <a:pt x="143" y="387"/>
                    <a:pt x="143" y="417"/>
                    <a:pt x="104" y="451"/>
                  </a:cubicBezTo>
                  <a:cubicBezTo>
                    <a:pt x="67" y="479"/>
                    <a:pt x="31" y="482"/>
                    <a:pt x="8" y="482"/>
                  </a:cubicBezTo>
                  <a:cubicBezTo>
                    <a:pt x="3" y="485"/>
                    <a:pt x="0" y="487"/>
                    <a:pt x="0" y="493"/>
                  </a:cubicBezTo>
                  <a:cubicBezTo>
                    <a:pt x="0" y="504"/>
                    <a:pt x="6" y="504"/>
                    <a:pt x="17" y="504"/>
                  </a:cubicBezTo>
                  <a:cubicBezTo>
                    <a:pt x="81" y="510"/>
                    <a:pt x="129" y="543"/>
                    <a:pt x="140" y="591"/>
                  </a:cubicBezTo>
                  <a:cubicBezTo>
                    <a:pt x="143" y="602"/>
                    <a:pt x="143" y="605"/>
                    <a:pt x="143" y="641"/>
                  </a:cubicBezTo>
                  <a:lnTo>
                    <a:pt x="143" y="838"/>
                  </a:lnTo>
                  <a:cubicBezTo>
                    <a:pt x="143" y="877"/>
                    <a:pt x="143" y="910"/>
                    <a:pt x="190" y="947"/>
                  </a:cubicBezTo>
                  <a:cubicBezTo>
                    <a:pt x="230" y="978"/>
                    <a:pt x="294" y="986"/>
                    <a:pt x="333" y="986"/>
                  </a:cubicBezTo>
                  <a:cubicBezTo>
                    <a:pt x="344" y="986"/>
                    <a:pt x="353" y="986"/>
                    <a:pt x="353" y="978"/>
                  </a:cubicBezTo>
                  <a:cubicBezTo>
                    <a:pt x="353" y="966"/>
                    <a:pt x="347" y="966"/>
                    <a:pt x="336" y="966"/>
                  </a:cubicBezTo>
                  <a:cubicBezTo>
                    <a:pt x="274" y="961"/>
                    <a:pt x="224" y="930"/>
                    <a:pt x="213" y="880"/>
                  </a:cubicBezTo>
                  <a:cubicBezTo>
                    <a:pt x="210" y="871"/>
                    <a:pt x="210" y="868"/>
                    <a:pt x="210" y="832"/>
                  </a:cubicBezTo>
                  <a:lnTo>
                    <a:pt x="210" y="625"/>
                  </a:lnTo>
                  <a:cubicBezTo>
                    <a:pt x="210" y="580"/>
                    <a:pt x="202" y="563"/>
                    <a:pt x="171" y="532"/>
                  </a:cubicBezTo>
                  <a:cubicBezTo>
                    <a:pt x="148" y="513"/>
                    <a:pt x="120" y="501"/>
                    <a:pt x="92" y="493"/>
                  </a:cubicBezTo>
                  <a:cubicBezTo>
                    <a:pt x="174" y="471"/>
                    <a:pt x="210" y="426"/>
                    <a:pt x="210"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1" name="Freeform: Shape 70">
              <a:extLst>
                <a:ext uri="{FF2B5EF4-FFF2-40B4-BE49-F238E27FC236}">
                  <a16:creationId xmlns:a16="http://schemas.microsoft.com/office/drawing/2014/main" id="{7CCECAF2-5A95-4504-BDCB-46FF44105254}"/>
                </a:ext>
              </a:extLst>
            </p:cNvPr>
            <p:cNvSpPr/>
            <p:nvPr/>
          </p:nvSpPr>
          <p:spPr>
            <a:xfrm>
              <a:off x="749088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2" name="Freeform: Shape 71">
              <a:extLst>
                <a:ext uri="{FF2B5EF4-FFF2-40B4-BE49-F238E27FC236}">
                  <a16:creationId xmlns:a16="http://schemas.microsoft.com/office/drawing/2014/main" id="{3ED3BD31-7EC2-46D7-A22B-67C7AB97E7D0}"/>
                </a:ext>
              </a:extLst>
            </p:cNvPr>
            <p:cNvSpPr/>
            <p:nvPr/>
          </p:nvSpPr>
          <p:spPr>
            <a:xfrm>
              <a:off x="7733519" y="236952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3" name="Freeform: Shape 72">
              <a:extLst>
                <a:ext uri="{FF2B5EF4-FFF2-40B4-BE49-F238E27FC236}">
                  <a16:creationId xmlns:a16="http://schemas.microsoft.com/office/drawing/2014/main" id="{57199D1C-79FE-4558-93A3-5AF694899F61}"/>
                </a:ext>
              </a:extLst>
            </p:cNvPr>
            <p:cNvSpPr/>
            <p:nvPr/>
          </p:nvSpPr>
          <p:spPr>
            <a:xfrm>
              <a:off x="7882920" y="2160720"/>
              <a:ext cx="181080" cy="251640"/>
            </a:xfrm>
            <a:custGeom>
              <a:avLst/>
              <a:gdLst/>
              <a:ahLst/>
              <a:cxnLst>
                <a:cxn ang="3cd4">
                  <a:pos x="hc" y="t"/>
                </a:cxn>
                <a:cxn ang="cd2">
                  <a:pos x="l" y="vc"/>
                </a:cxn>
                <a:cxn ang="cd4">
                  <a:pos x="hc" y="b"/>
                </a:cxn>
                <a:cxn ang="0">
                  <a:pos x="r" y="vc"/>
                </a:cxn>
              </a:cxnLst>
              <a:rect l="l" t="t" r="r" b="b"/>
              <a:pathLst>
                <a:path w="504" h="700">
                  <a:moveTo>
                    <a:pt x="333" y="280"/>
                  </a:moveTo>
                  <a:lnTo>
                    <a:pt x="190" y="249"/>
                  </a:lnTo>
                  <a:cubicBezTo>
                    <a:pt x="151" y="241"/>
                    <a:pt x="95" y="207"/>
                    <a:pt x="95" y="146"/>
                  </a:cubicBezTo>
                  <a:cubicBezTo>
                    <a:pt x="95" y="104"/>
                    <a:pt x="123" y="42"/>
                    <a:pt x="224" y="42"/>
                  </a:cubicBezTo>
                  <a:cubicBezTo>
                    <a:pt x="302" y="42"/>
                    <a:pt x="400" y="76"/>
                    <a:pt x="426" y="210"/>
                  </a:cubicBezTo>
                  <a:cubicBezTo>
                    <a:pt x="428" y="235"/>
                    <a:pt x="428" y="235"/>
                    <a:pt x="448" y="235"/>
                  </a:cubicBezTo>
                  <a:cubicBezTo>
                    <a:pt x="473" y="235"/>
                    <a:pt x="473" y="232"/>
                    <a:pt x="473" y="207"/>
                  </a:cubicBezTo>
                  <a:lnTo>
                    <a:pt x="473" y="28"/>
                  </a:lnTo>
                  <a:cubicBezTo>
                    <a:pt x="473" y="8"/>
                    <a:pt x="473" y="0"/>
                    <a:pt x="456" y="0"/>
                  </a:cubicBezTo>
                  <a:cubicBezTo>
                    <a:pt x="448" y="0"/>
                    <a:pt x="445" y="0"/>
                    <a:pt x="437" y="11"/>
                  </a:cubicBezTo>
                  <a:lnTo>
                    <a:pt x="392" y="53"/>
                  </a:lnTo>
                  <a:cubicBezTo>
                    <a:pt x="333" y="8"/>
                    <a:pt x="269" y="0"/>
                    <a:pt x="221" y="0"/>
                  </a:cubicBezTo>
                  <a:cubicBezTo>
                    <a:pt x="70" y="0"/>
                    <a:pt x="0" y="95"/>
                    <a:pt x="0" y="199"/>
                  </a:cubicBezTo>
                  <a:cubicBezTo>
                    <a:pt x="0" y="263"/>
                    <a:pt x="34" y="308"/>
                    <a:pt x="53" y="331"/>
                  </a:cubicBezTo>
                  <a:cubicBezTo>
                    <a:pt x="101" y="378"/>
                    <a:pt x="134" y="387"/>
                    <a:pt x="244" y="409"/>
                  </a:cubicBezTo>
                  <a:cubicBezTo>
                    <a:pt x="330" y="429"/>
                    <a:pt x="347" y="431"/>
                    <a:pt x="370" y="451"/>
                  </a:cubicBezTo>
                  <a:cubicBezTo>
                    <a:pt x="384" y="468"/>
                    <a:pt x="409" y="493"/>
                    <a:pt x="409" y="538"/>
                  </a:cubicBezTo>
                  <a:cubicBezTo>
                    <a:pt x="409" y="585"/>
                    <a:pt x="384" y="653"/>
                    <a:pt x="280" y="653"/>
                  </a:cubicBezTo>
                  <a:cubicBezTo>
                    <a:pt x="204" y="653"/>
                    <a:pt x="53" y="633"/>
                    <a:pt x="48" y="487"/>
                  </a:cubicBezTo>
                  <a:cubicBezTo>
                    <a:pt x="45" y="468"/>
                    <a:pt x="45" y="462"/>
                    <a:pt x="22" y="462"/>
                  </a:cubicBezTo>
                  <a:cubicBezTo>
                    <a:pt x="0" y="462"/>
                    <a:pt x="0" y="471"/>
                    <a:pt x="0" y="493"/>
                  </a:cubicBezTo>
                  <a:lnTo>
                    <a:pt x="0" y="672"/>
                  </a:lnTo>
                  <a:cubicBezTo>
                    <a:pt x="0" y="692"/>
                    <a:pt x="0" y="700"/>
                    <a:pt x="17" y="700"/>
                  </a:cubicBezTo>
                  <a:cubicBezTo>
                    <a:pt x="28" y="700"/>
                    <a:pt x="28" y="697"/>
                    <a:pt x="36" y="692"/>
                  </a:cubicBezTo>
                  <a:lnTo>
                    <a:pt x="81" y="644"/>
                  </a:lnTo>
                  <a:cubicBezTo>
                    <a:pt x="148" y="695"/>
                    <a:pt x="241" y="700"/>
                    <a:pt x="280" y="700"/>
                  </a:cubicBezTo>
                  <a:cubicBezTo>
                    <a:pt x="442" y="700"/>
                    <a:pt x="504" y="588"/>
                    <a:pt x="504" y="487"/>
                  </a:cubicBezTo>
                  <a:cubicBezTo>
                    <a:pt x="504" y="378"/>
                    <a:pt x="426" y="300"/>
                    <a:pt x="333" y="2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4" name="Freeform: Shape 73">
              <a:extLst>
                <a:ext uri="{FF2B5EF4-FFF2-40B4-BE49-F238E27FC236}">
                  <a16:creationId xmlns:a16="http://schemas.microsoft.com/office/drawing/2014/main" id="{05882476-53E7-499B-B64E-5CAFEC5DD7A8}"/>
                </a:ext>
              </a:extLst>
            </p:cNvPr>
            <p:cNvSpPr/>
            <p:nvPr/>
          </p:nvSpPr>
          <p:spPr>
            <a:xfrm>
              <a:off x="8085599"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5" name="Freeform: Shape 74">
              <a:extLst>
                <a:ext uri="{FF2B5EF4-FFF2-40B4-BE49-F238E27FC236}">
                  <a16:creationId xmlns:a16="http://schemas.microsoft.com/office/drawing/2014/main" id="{21C256BB-96E1-4AF3-9A60-5CF2CD36F403}"/>
                </a:ext>
              </a:extLst>
            </p:cNvPr>
            <p:cNvSpPr/>
            <p:nvPr/>
          </p:nvSpPr>
          <p:spPr>
            <a:xfrm>
              <a:off x="824760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6" name="Freeform: Shape 75">
              <a:extLst>
                <a:ext uri="{FF2B5EF4-FFF2-40B4-BE49-F238E27FC236}">
                  <a16:creationId xmlns:a16="http://schemas.microsoft.com/office/drawing/2014/main" id="{AF1626F9-7EF1-4C2A-AC55-DFC00FA215A3}"/>
                </a:ext>
              </a:extLst>
            </p:cNvPr>
            <p:cNvSpPr/>
            <p:nvPr/>
          </p:nvSpPr>
          <p:spPr>
            <a:xfrm>
              <a:off x="8588520" y="218196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7" name="Freeform: Shape 76">
              <a:extLst>
                <a:ext uri="{FF2B5EF4-FFF2-40B4-BE49-F238E27FC236}">
                  <a16:creationId xmlns:a16="http://schemas.microsoft.com/office/drawing/2014/main" id="{B761553B-6E16-4CE5-AB01-23EC40E26C6D}"/>
                </a:ext>
              </a:extLst>
            </p:cNvPr>
            <p:cNvSpPr/>
            <p:nvPr/>
          </p:nvSpPr>
          <p:spPr>
            <a:xfrm>
              <a:off x="8945280" y="2246400"/>
              <a:ext cx="133560" cy="163080"/>
            </a:xfrm>
            <a:custGeom>
              <a:avLst/>
              <a:gdLst/>
              <a:ahLst/>
              <a:cxnLst>
                <a:cxn ang="3cd4">
                  <a:pos x="hc" y="t"/>
                </a:cxn>
                <a:cxn ang="cd2">
                  <a:pos x="l" y="vc"/>
                </a:cxn>
                <a:cxn ang="cd4">
                  <a:pos x="hc" y="b"/>
                </a:cxn>
                <a:cxn ang="0">
                  <a:pos x="r" y="vc"/>
                </a:cxn>
              </a:cxnLst>
              <a:rect l="l" t="t" r="r" b="b"/>
              <a:pathLst>
                <a:path w="372" h="454">
                  <a:moveTo>
                    <a:pt x="171" y="157"/>
                  </a:moveTo>
                  <a:cubicBezTo>
                    <a:pt x="134" y="151"/>
                    <a:pt x="70" y="140"/>
                    <a:pt x="70" y="92"/>
                  </a:cubicBezTo>
                  <a:cubicBezTo>
                    <a:pt x="70" y="31"/>
                    <a:pt x="162" y="31"/>
                    <a:pt x="182" y="31"/>
                  </a:cubicBezTo>
                  <a:cubicBezTo>
                    <a:pt x="255" y="31"/>
                    <a:pt x="294" y="62"/>
                    <a:pt x="300" y="115"/>
                  </a:cubicBezTo>
                  <a:cubicBezTo>
                    <a:pt x="300" y="129"/>
                    <a:pt x="300" y="134"/>
                    <a:pt x="322" y="134"/>
                  </a:cubicBezTo>
                  <a:cubicBezTo>
                    <a:pt x="344" y="134"/>
                    <a:pt x="344" y="129"/>
                    <a:pt x="344" y="106"/>
                  </a:cubicBezTo>
                  <a:lnTo>
                    <a:pt x="344" y="28"/>
                  </a:lnTo>
                  <a:cubicBezTo>
                    <a:pt x="344" y="8"/>
                    <a:pt x="344" y="0"/>
                    <a:pt x="328" y="0"/>
                  </a:cubicBezTo>
                  <a:cubicBezTo>
                    <a:pt x="322" y="0"/>
                    <a:pt x="322" y="0"/>
                    <a:pt x="283" y="20"/>
                  </a:cubicBezTo>
                  <a:cubicBezTo>
                    <a:pt x="258" y="6"/>
                    <a:pt x="221" y="0"/>
                    <a:pt x="182" y="0"/>
                  </a:cubicBezTo>
                  <a:cubicBezTo>
                    <a:pt x="154" y="0"/>
                    <a:pt x="0" y="0"/>
                    <a:pt x="0" y="129"/>
                  </a:cubicBezTo>
                  <a:cubicBezTo>
                    <a:pt x="0" y="168"/>
                    <a:pt x="20" y="196"/>
                    <a:pt x="39" y="213"/>
                  </a:cubicBezTo>
                  <a:cubicBezTo>
                    <a:pt x="78" y="246"/>
                    <a:pt x="118" y="255"/>
                    <a:pt x="193" y="266"/>
                  </a:cubicBezTo>
                  <a:cubicBezTo>
                    <a:pt x="230" y="275"/>
                    <a:pt x="302" y="286"/>
                    <a:pt x="302" y="345"/>
                  </a:cubicBezTo>
                  <a:cubicBezTo>
                    <a:pt x="302" y="420"/>
                    <a:pt x="213" y="420"/>
                    <a:pt x="190" y="420"/>
                  </a:cubicBezTo>
                  <a:cubicBezTo>
                    <a:pt x="84" y="420"/>
                    <a:pt x="59" y="347"/>
                    <a:pt x="48" y="305"/>
                  </a:cubicBezTo>
                  <a:cubicBezTo>
                    <a:pt x="42" y="291"/>
                    <a:pt x="36" y="291"/>
                    <a:pt x="22" y="291"/>
                  </a:cubicBezTo>
                  <a:cubicBezTo>
                    <a:pt x="0" y="291"/>
                    <a:pt x="0" y="297"/>
                    <a:pt x="0" y="319"/>
                  </a:cubicBezTo>
                  <a:lnTo>
                    <a:pt x="0" y="426"/>
                  </a:lnTo>
                  <a:cubicBezTo>
                    <a:pt x="0" y="445"/>
                    <a:pt x="0" y="454"/>
                    <a:pt x="17" y="454"/>
                  </a:cubicBezTo>
                  <a:cubicBezTo>
                    <a:pt x="25" y="454"/>
                    <a:pt x="28" y="454"/>
                    <a:pt x="48" y="440"/>
                  </a:cubicBezTo>
                  <a:cubicBezTo>
                    <a:pt x="48" y="440"/>
                    <a:pt x="70" y="426"/>
                    <a:pt x="73" y="423"/>
                  </a:cubicBezTo>
                  <a:cubicBezTo>
                    <a:pt x="120" y="454"/>
                    <a:pt x="171" y="454"/>
                    <a:pt x="190" y="454"/>
                  </a:cubicBezTo>
                  <a:cubicBezTo>
                    <a:pt x="221" y="454"/>
                    <a:pt x="372" y="454"/>
                    <a:pt x="372" y="311"/>
                  </a:cubicBezTo>
                  <a:cubicBezTo>
                    <a:pt x="372" y="266"/>
                    <a:pt x="353" y="232"/>
                    <a:pt x="319" y="204"/>
                  </a:cubicBezTo>
                  <a:cubicBezTo>
                    <a:pt x="280" y="176"/>
                    <a:pt x="249" y="171"/>
                    <a:pt x="171" y="15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8" name="Freeform: Shape 77">
              <a:extLst>
                <a:ext uri="{FF2B5EF4-FFF2-40B4-BE49-F238E27FC236}">
                  <a16:creationId xmlns:a16="http://schemas.microsoft.com/office/drawing/2014/main" id="{FFF693F8-C8DA-4369-96C6-B7CEA537F16E}"/>
                </a:ext>
              </a:extLst>
            </p:cNvPr>
            <p:cNvSpPr/>
            <p:nvPr/>
          </p:nvSpPr>
          <p:spPr>
            <a:xfrm>
              <a:off x="909144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9" name="Freeform: Shape 78">
              <a:extLst>
                <a:ext uri="{FF2B5EF4-FFF2-40B4-BE49-F238E27FC236}">
                  <a16:creationId xmlns:a16="http://schemas.microsoft.com/office/drawing/2014/main" id="{DA6563E6-C9D1-423A-97DC-3DCD502A865E}"/>
                </a:ext>
              </a:extLst>
            </p:cNvPr>
            <p:cNvSpPr/>
            <p:nvPr/>
          </p:nvSpPr>
          <p:spPr>
            <a:xfrm>
              <a:off x="9266760" y="2141640"/>
              <a:ext cx="126720" cy="354600"/>
            </a:xfrm>
            <a:custGeom>
              <a:avLst/>
              <a:gdLst/>
              <a:ahLst/>
              <a:cxnLst>
                <a:cxn ang="3cd4">
                  <a:pos x="hc" y="t"/>
                </a:cxn>
                <a:cxn ang="cd2">
                  <a:pos x="l" y="vc"/>
                </a:cxn>
                <a:cxn ang="cd4">
                  <a:pos x="hc" y="b"/>
                </a:cxn>
                <a:cxn ang="0">
                  <a:pos x="r" y="vc"/>
                </a:cxn>
              </a:cxnLst>
              <a:rect l="l" t="t" r="r" b="b"/>
              <a:pathLst>
                <a:path w="353" h="986">
                  <a:moveTo>
                    <a:pt x="143" y="857"/>
                  </a:moveTo>
                  <a:cubicBezTo>
                    <a:pt x="143" y="896"/>
                    <a:pt x="118" y="958"/>
                    <a:pt x="8" y="966"/>
                  </a:cubicBezTo>
                  <a:cubicBezTo>
                    <a:pt x="3" y="966"/>
                    <a:pt x="0" y="969"/>
                    <a:pt x="0" y="978"/>
                  </a:cubicBezTo>
                  <a:cubicBezTo>
                    <a:pt x="0" y="986"/>
                    <a:pt x="11" y="986"/>
                    <a:pt x="20" y="986"/>
                  </a:cubicBezTo>
                  <a:cubicBezTo>
                    <a:pt x="115" y="986"/>
                    <a:pt x="207" y="938"/>
                    <a:pt x="210" y="863"/>
                  </a:cubicBezTo>
                  <a:lnTo>
                    <a:pt x="210" y="639"/>
                  </a:lnTo>
                  <a:cubicBezTo>
                    <a:pt x="210" y="599"/>
                    <a:pt x="210" y="569"/>
                    <a:pt x="249" y="535"/>
                  </a:cubicBezTo>
                  <a:cubicBezTo>
                    <a:pt x="283" y="507"/>
                    <a:pt x="322" y="504"/>
                    <a:pt x="344" y="504"/>
                  </a:cubicBezTo>
                  <a:cubicBezTo>
                    <a:pt x="347" y="504"/>
                    <a:pt x="353" y="499"/>
                    <a:pt x="353" y="493"/>
                  </a:cubicBezTo>
                  <a:cubicBezTo>
                    <a:pt x="353" y="485"/>
                    <a:pt x="347" y="485"/>
                    <a:pt x="336" y="482"/>
                  </a:cubicBezTo>
                  <a:cubicBezTo>
                    <a:pt x="272" y="479"/>
                    <a:pt x="224" y="443"/>
                    <a:pt x="213" y="395"/>
                  </a:cubicBezTo>
                  <a:cubicBezTo>
                    <a:pt x="210" y="384"/>
                    <a:pt x="210" y="381"/>
                    <a:pt x="210" y="347"/>
                  </a:cubicBezTo>
                  <a:lnTo>
                    <a:pt x="210" y="151"/>
                  </a:lnTo>
                  <a:cubicBezTo>
                    <a:pt x="210" y="109"/>
                    <a:pt x="210" y="78"/>
                    <a:pt x="162" y="39"/>
                  </a:cubicBezTo>
                  <a:cubicBezTo>
                    <a:pt x="123" y="11"/>
                    <a:pt x="53" y="0"/>
                    <a:pt x="20" y="0"/>
                  </a:cubicBezTo>
                  <a:cubicBezTo>
                    <a:pt x="11" y="0"/>
                    <a:pt x="0" y="0"/>
                    <a:pt x="0" y="11"/>
                  </a:cubicBezTo>
                  <a:cubicBezTo>
                    <a:pt x="0" y="20"/>
                    <a:pt x="6" y="20"/>
                    <a:pt x="17" y="22"/>
                  </a:cubicBezTo>
                  <a:cubicBezTo>
                    <a:pt x="78" y="25"/>
                    <a:pt x="126" y="56"/>
                    <a:pt x="140" y="106"/>
                  </a:cubicBezTo>
                  <a:cubicBezTo>
                    <a:pt x="143" y="118"/>
                    <a:pt x="143" y="118"/>
                    <a:pt x="143" y="154"/>
                  </a:cubicBezTo>
                  <a:lnTo>
                    <a:pt x="143" y="361"/>
                  </a:lnTo>
                  <a:cubicBezTo>
                    <a:pt x="143" y="406"/>
                    <a:pt x="151" y="423"/>
                    <a:pt x="182" y="454"/>
                  </a:cubicBezTo>
                  <a:cubicBezTo>
                    <a:pt x="204" y="476"/>
                    <a:pt x="232" y="485"/>
                    <a:pt x="260" y="493"/>
                  </a:cubicBezTo>
                  <a:cubicBezTo>
                    <a:pt x="179" y="515"/>
                    <a:pt x="143" y="563"/>
                    <a:pt x="143" y="6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22" name="Ink 21">
                <a:extLst>
                  <a:ext uri="{FF2B5EF4-FFF2-40B4-BE49-F238E27FC236}">
                    <a16:creationId xmlns:a16="http://schemas.microsoft.com/office/drawing/2014/main" id="{156CDE65-D1AE-4756-9D22-4C4C384F23CE}"/>
                  </a:ext>
                </a:extLst>
              </p14:cNvPr>
              <p14:cNvContentPartPr/>
              <p14:nvPr>
                <p:extLst>
                  <p:ext uri="{42D2F446-02D8-4167-A562-619A0277C38B}">
                    <p15:isNarration xmlns:p15="http://schemas.microsoft.com/office/powerpoint/2012/main" val="1"/>
                  </p:ext>
                </p:extLst>
              </p14:nvPr>
            </p14:nvContentPartPr>
            <p14:xfrm>
              <a:off x="6722640" y="3156840"/>
              <a:ext cx="1997640" cy="2333160"/>
            </p14:xfrm>
          </p:contentPart>
        </mc:Choice>
        <mc:Fallback>
          <p:pic>
            <p:nvPicPr>
              <p:cNvPr id="22" name="Ink 21">
                <a:extLst>
                  <a:ext uri="{FF2B5EF4-FFF2-40B4-BE49-F238E27FC236}">
                    <a16:creationId xmlns:a16="http://schemas.microsoft.com/office/drawing/2014/main" id="{156CDE65-D1AE-4756-9D22-4C4C384F23CE}"/>
                  </a:ext>
                </a:extLst>
              </p:cNvPr>
              <p:cNvPicPr>
                <a:picLocks noGrp="1" noRot="1" noChangeAspect="1" noMove="1" noResize="1" noEditPoints="1" noAdjustHandles="1" noChangeArrowheads="1" noChangeShapeType="1"/>
              </p:cNvPicPr>
              <p:nvPr/>
            </p:nvPicPr>
            <p:blipFill>
              <a:blip r:embed="rId7"/>
              <a:stretch>
                <a:fillRect/>
              </a:stretch>
            </p:blipFill>
            <p:spPr>
              <a:xfrm>
                <a:off x="6713280" y="3147480"/>
                <a:ext cx="2016360" cy="2351880"/>
              </a:xfrm>
              <a:prstGeom prst="rect">
                <a:avLst/>
              </a:prstGeom>
            </p:spPr>
          </p:pic>
        </mc:Fallback>
      </mc:AlternateContent>
      <p:pic>
        <p:nvPicPr>
          <p:cNvPr id="23" name="Audio 22">
            <a:hlinkClick r:id="" action="ppaction://media"/>
            <a:extLst>
              <a:ext uri="{FF2B5EF4-FFF2-40B4-BE49-F238E27FC236}">
                <a16:creationId xmlns:a16="http://schemas.microsoft.com/office/drawing/2014/main" id="{6D810865-6FAB-49BD-B1B1-42D85287C9D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646"/>
    </mc:Choice>
    <mc:Fallback>
      <p:transition spd="slow" advTm="19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59"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md type="call" cmd="playFrom(0.0)">
                                      <p:cBhvr>
                                        <p:cTn id="9"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name="page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0A3A-0557-4D60-91C4-32670B081CC2}"/>
              </a:ext>
            </a:extLst>
          </p:cNvPr>
          <p:cNvSpPr txBox="1">
            <a:spLocks noGrp="1"/>
          </p:cNvSpPr>
          <p:nvPr>
            <p:ph type="title" idx="4294967295"/>
          </p:nvPr>
        </p:nvSpPr>
        <p:spPr>
          <a:xfrm>
            <a:off x="503999" y="98280"/>
            <a:ext cx="9071640" cy="1202039"/>
          </a:xfrm>
        </p:spPr>
        <p:txBody>
          <a:bodyPr lIns="12600" tIns="12600" rIns="12600" bIns="12600">
            <a:spAutoFit/>
          </a:bodyPr>
          <a:lstStyle/>
          <a:p>
            <a:pPr lvl="0"/>
            <a:r>
              <a:rPr lang="en-GB"/>
              <a:t>COMPLEXITY CAN BE REDUCED WITH A GUIDE</a:t>
            </a:r>
          </a:p>
        </p:txBody>
      </p:sp>
      <p:pic>
        <p:nvPicPr>
          <p:cNvPr id="3" name="Picture Placeholder 2">
            <a:extLst>
              <a:ext uri="{FF2B5EF4-FFF2-40B4-BE49-F238E27FC236}">
                <a16:creationId xmlns:a16="http://schemas.microsoft.com/office/drawing/2014/main" id="{0E31597B-5A4F-42F5-9067-1270219BD4F4}"/>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B9AE508E-0388-4446-8949-4527845DA550}"/>
              </a:ext>
            </a:extLst>
          </p:cNvPr>
          <p:cNvSpPr txBox="1">
            <a:spLocks noGrp="1"/>
          </p:cNvSpPr>
          <p:nvPr>
            <p:ph type="body" idx="4294967295"/>
          </p:nvPr>
        </p:nvSpPr>
        <p:spPr>
          <a:xfrm>
            <a:off x="5152680" y="1512000"/>
            <a:ext cx="4426920" cy="3288239"/>
          </a:xfrm>
        </p:spPr>
        <p:txBody>
          <a:bodyPr/>
          <a:lstStyle/>
          <a:p>
            <a:pPr lvl="0">
              <a:buNone/>
            </a:pPr>
            <a:r>
              <a:rPr lang="en-GB"/>
              <a:t>Contact surfaces</a:t>
            </a:r>
          </a:p>
          <a:p>
            <a:pPr lvl="0">
              <a:buNone/>
            </a:pPr>
            <a:endParaRPr lang="en-GB"/>
          </a:p>
          <a:p>
            <a:pPr lvl="0">
              <a:buNone/>
            </a:pPr>
            <a:r>
              <a:rPr lang="en-GB"/>
              <a:t>Steps:</a:t>
            </a:r>
          </a:p>
          <a:p>
            <a:pPr lvl="0">
              <a:buNone/>
            </a:pPr>
            <a:endParaRPr lang="en-GB"/>
          </a:p>
          <a:p>
            <a:pPr lvl="0">
              <a:buNone/>
            </a:pPr>
            <a:r>
              <a:rPr lang="en-GB"/>
              <a:t>Combinatorial:  </a:t>
            </a:r>
          </a:p>
          <a:p>
            <a:pPr lvl="1">
              <a:buNone/>
            </a:pPr>
            <a:endParaRPr lang="en-GB"/>
          </a:p>
        </p:txBody>
      </p:sp>
      <p:grpSp>
        <p:nvGrpSpPr>
          <p:cNvPr id="5" name="Group 4" descr="28§display§n^{\color{blue}h} , {\color{blue} h} &lt; m§svg§600§TRUE§" title="TexMaths">
            <a:extLst>
              <a:ext uri="{FF2B5EF4-FFF2-40B4-BE49-F238E27FC236}">
                <a16:creationId xmlns:a16="http://schemas.microsoft.com/office/drawing/2014/main" id="{12BC0CB3-72FC-4BC8-B2CA-1EAB8826A73D}"/>
              </a:ext>
            </a:extLst>
          </p:cNvPr>
          <p:cNvGrpSpPr/>
          <p:nvPr/>
        </p:nvGrpSpPr>
        <p:grpSpPr>
          <a:xfrm>
            <a:off x="6714720" y="4361040"/>
            <a:ext cx="1539000" cy="387720"/>
            <a:chOff x="6714720" y="4361040"/>
            <a:chExt cx="1539000" cy="387720"/>
          </a:xfrm>
        </p:grpSpPr>
        <p:sp>
          <p:nvSpPr>
            <p:cNvPr id="6" name="Freeform: Shape 5">
              <a:extLst>
                <a:ext uri="{FF2B5EF4-FFF2-40B4-BE49-F238E27FC236}">
                  <a16:creationId xmlns:a16="http://schemas.microsoft.com/office/drawing/2014/main" id="{5BE98897-FBF8-4750-9660-E3DCC22A583B}"/>
                </a:ext>
              </a:extLst>
            </p:cNvPr>
            <p:cNvSpPr/>
            <p:nvPr/>
          </p:nvSpPr>
          <p:spPr>
            <a:xfrm>
              <a:off x="6714720" y="4362120"/>
              <a:ext cx="1539000" cy="386640"/>
            </a:xfrm>
            <a:custGeom>
              <a:avLst/>
              <a:gdLst/>
              <a:ahLst/>
              <a:cxnLst>
                <a:cxn ang="3cd4">
                  <a:pos x="hc" y="t"/>
                </a:cxn>
                <a:cxn ang="cd2">
                  <a:pos x="l" y="vc"/>
                </a:cxn>
                <a:cxn ang="cd4">
                  <a:pos x="hc" y="b"/>
                </a:cxn>
                <a:cxn ang="0">
                  <a:pos x="r" y="vc"/>
                </a:cxn>
              </a:cxnLst>
              <a:rect l="l" t="t" r="r" b="b"/>
              <a:pathLst>
                <a:path w="4276" h="1075">
                  <a:moveTo>
                    <a:pt x="2137" y="1075"/>
                  </a:moveTo>
                  <a:lnTo>
                    <a:pt x="0" y="1075"/>
                  </a:lnTo>
                  <a:lnTo>
                    <a:pt x="0" y="0"/>
                  </a:lnTo>
                  <a:lnTo>
                    <a:pt x="4276" y="0"/>
                  </a:lnTo>
                  <a:lnTo>
                    <a:pt x="4276" y="107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D8540028-06F4-426C-A36C-B9734CE4A604}"/>
                </a:ext>
              </a:extLst>
            </p:cNvPr>
            <p:cNvSpPr/>
            <p:nvPr/>
          </p:nvSpPr>
          <p:spPr>
            <a:xfrm>
              <a:off x="6724800" y="45234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9" y="440"/>
                    <a:pt x="115" y="420"/>
                  </a:cubicBezTo>
                  <a:cubicBezTo>
                    <a:pt x="115" y="420"/>
                    <a:pt x="129" y="372"/>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6"/>
                    <a:pt x="325" y="367"/>
                  </a:cubicBezTo>
                  <a:cubicBezTo>
                    <a:pt x="325" y="414"/>
                    <a:pt x="361" y="448"/>
                    <a:pt x="406" y="448"/>
                  </a:cubicBezTo>
                  <a:cubicBezTo>
                    <a:pt x="498" y="448"/>
                    <a:pt x="535" y="305"/>
                    <a:pt x="535" y="297"/>
                  </a:cubicBezTo>
                  <a:cubicBezTo>
                    <a:pt x="535" y="286"/>
                    <a:pt x="526" y="286"/>
                    <a:pt x="524" y="286"/>
                  </a:cubicBezTo>
                  <a:cubicBezTo>
                    <a:pt x="515" y="286"/>
                    <a:pt x="515" y="288"/>
                    <a:pt x="510" y="305"/>
                  </a:cubicBezTo>
                  <a:cubicBezTo>
                    <a:pt x="490" y="372"/>
                    <a:pt x="456" y="426"/>
                    <a:pt x="409" y="426"/>
                  </a:cubicBezTo>
                  <a:cubicBezTo>
                    <a:pt x="392" y="426"/>
                    <a:pt x="384" y="417"/>
                    <a:pt x="384" y="395"/>
                  </a:cubicBezTo>
                  <a:cubicBezTo>
                    <a:pt x="384" y="370"/>
                    <a:pt x="395" y="344"/>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786C264E-1F72-49E2-B344-4A905AFE4691}"/>
                </a:ext>
              </a:extLst>
            </p:cNvPr>
            <p:cNvSpPr/>
            <p:nvPr/>
          </p:nvSpPr>
          <p:spPr>
            <a:xfrm>
              <a:off x="6945480" y="4361040"/>
              <a:ext cx="135720" cy="174960"/>
            </a:xfrm>
            <a:custGeom>
              <a:avLst/>
              <a:gdLst/>
              <a:ahLst/>
              <a:cxnLst>
                <a:cxn ang="3cd4">
                  <a:pos x="hc" y="t"/>
                </a:cxn>
                <a:cxn ang="cd2">
                  <a:pos x="l" y="vc"/>
                </a:cxn>
                <a:cxn ang="cd4">
                  <a:pos x="hc" y="b"/>
                </a:cxn>
                <a:cxn ang="0">
                  <a:pos x="r" y="vc"/>
                </a:cxn>
              </a:cxnLst>
              <a:rect l="l" t="t" r="r" b="b"/>
              <a:pathLst>
                <a:path w="378" h="487">
                  <a:moveTo>
                    <a:pt x="165" y="20"/>
                  </a:moveTo>
                  <a:cubicBezTo>
                    <a:pt x="165" y="20"/>
                    <a:pt x="168" y="11"/>
                    <a:pt x="168" y="8"/>
                  </a:cubicBezTo>
                  <a:cubicBezTo>
                    <a:pt x="168" y="6"/>
                    <a:pt x="165" y="0"/>
                    <a:pt x="157" y="0"/>
                  </a:cubicBezTo>
                  <a:cubicBezTo>
                    <a:pt x="143" y="0"/>
                    <a:pt x="84" y="6"/>
                    <a:pt x="67" y="6"/>
                  </a:cubicBezTo>
                  <a:cubicBezTo>
                    <a:pt x="62" y="8"/>
                    <a:pt x="53" y="8"/>
                    <a:pt x="53" y="22"/>
                  </a:cubicBezTo>
                  <a:cubicBezTo>
                    <a:pt x="53" y="34"/>
                    <a:pt x="62" y="34"/>
                    <a:pt x="70" y="34"/>
                  </a:cubicBezTo>
                  <a:cubicBezTo>
                    <a:pt x="104" y="34"/>
                    <a:pt x="104" y="36"/>
                    <a:pt x="104" y="42"/>
                  </a:cubicBezTo>
                  <a:cubicBezTo>
                    <a:pt x="104" y="48"/>
                    <a:pt x="104" y="53"/>
                    <a:pt x="101" y="59"/>
                  </a:cubicBezTo>
                  <a:lnTo>
                    <a:pt x="3" y="451"/>
                  </a:lnTo>
                  <a:cubicBezTo>
                    <a:pt x="0" y="462"/>
                    <a:pt x="0" y="465"/>
                    <a:pt x="0" y="465"/>
                  </a:cubicBezTo>
                  <a:cubicBezTo>
                    <a:pt x="0" y="476"/>
                    <a:pt x="8" y="487"/>
                    <a:pt x="22" y="487"/>
                  </a:cubicBezTo>
                  <a:cubicBezTo>
                    <a:pt x="31" y="487"/>
                    <a:pt x="45" y="484"/>
                    <a:pt x="53" y="470"/>
                  </a:cubicBezTo>
                  <a:cubicBezTo>
                    <a:pt x="53" y="465"/>
                    <a:pt x="62" y="440"/>
                    <a:pt x="64" y="426"/>
                  </a:cubicBezTo>
                  <a:lnTo>
                    <a:pt x="81" y="364"/>
                  </a:lnTo>
                  <a:cubicBezTo>
                    <a:pt x="81" y="353"/>
                    <a:pt x="90" y="328"/>
                    <a:pt x="90" y="316"/>
                  </a:cubicBezTo>
                  <a:cubicBezTo>
                    <a:pt x="98" y="291"/>
                    <a:pt x="98" y="291"/>
                    <a:pt x="112" y="269"/>
                  </a:cubicBezTo>
                  <a:cubicBezTo>
                    <a:pt x="134" y="235"/>
                    <a:pt x="168" y="196"/>
                    <a:pt x="224" y="196"/>
                  </a:cubicBezTo>
                  <a:cubicBezTo>
                    <a:pt x="260" y="196"/>
                    <a:pt x="263" y="227"/>
                    <a:pt x="263" y="244"/>
                  </a:cubicBezTo>
                  <a:cubicBezTo>
                    <a:pt x="263" y="286"/>
                    <a:pt x="235" y="361"/>
                    <a:pt x="224" y="392"/>
                  </a:cubicBezTo>
                  <a:cubicBezTo>
                    <a:pt x="216" y="409"/>
                    <a:pt x="213" y="417"/>
                    <a:pt x="213" y="428"/>
                  </a:cubicBezTo>
                  <a:cubicBezTo>
                    <a:pt x="213" y="465"/>
                    <a:pt x="244" y="487"/>
                    <a:pt x="277" y="487"/>
                  </a:cubicBezTo>
                  <a:cubicBezTo>
                    <a:pt x="347" y="487"/>
                    <a:pt x="378" y="392"/>
                    <a:pt x="378" y="381"/>
                  </a:cubicBezTo>
                  <a:cubicBezTo>
                    <a:pt x="378" y="372"/>
                    <a:pt x="370" y="372"/>
                    <a:pt x="367" y="372"/>
                  </a:cubicBezTo>
                  <a:cubicBezTo>
                    <a:pt x="358" y="372"/>
                    <a:pt x="356" y="378"/>
                    <a:pt x="353" y="384"/>
                  </a:cubicBezTo>
                  <a:cubicBezTo>
                    <a:pt x="339" y="440"/>
                    <a:pt x="308" y="468"/>
                    <a:pt x="280" y="468"/>
                  </a:cubicBezTo>
                  <a:cubicBezTo>
                    <a:pt x="266" y="468"/>
                    <a:pt x="263" y="459"/>
                    <a:pt x="263" y="445"/>
                  </a:cubicBezTo>
                  <a:cubicBezTo>
                    <a:pt x="263" y="428"/>
                    <a:pt x="266" y="420"/>
                    <a:pt x="280" y="389"/>
                  </a:cubicBezTo>
                  <a:cubicBezTo>
                    <a:pt x="288" y="367"/>
                    <a:pt x="316" y="294"/>
                    <a:pt x="316" y="255"/>
                  </a:cubicBezTo>
                  <a:cubicBezTo>
                    <a:pt x="316" y="244"/>
                    <a:pt x="316" y="213"/>
                    <a:pt x="291" y="193"/>
                  </a:cubicBezTo>
                  <a:cubicBezTo>
                    <a:pt x="277" y="185"/>
                    <a:pt x="258" y="176"/>
                    <a:pt x="227" y="176"/>
                  </a:cubicBezTo>
                  <a:cubicBezTo>
                    <a:pt x="174" y="176"/>
                    <a:pt x="137" y="202"/>
                    <a:pt x="112"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ABEEC014-A017-4CA4-9462-1F189A30991C}"/>
                </a:ext>
              </a:extLst>
            </p:cNvPr>
            <p:cNvSpPr/>
            <p:nvPr/>
          </p:nvSpPr>
          <p:spPr>
            <a:xfrm>
              <a:off x="7141320" y="46422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C6B185DB-846F-452B-8AFF-61FDA66A83AC}"/>
                </a:ext>
              </a:extLst>
            </p:cNvPr>
            <p:cNvSpPr/>
            <p:nvPr/>
          </p:nvSpPr>
          <p:spPr>
            <a:xfrm>
              <a:off x="7286399" y="4433760"/>
              <a:ext cx="174960" cy="250560"/>
            </a:xfrm>
            <a:custGeom>
              <a:avLst/>
              <a:gdLst/>
              <a:ahLst/>
              <a:cxnLst>
                <a:cxn ang="3cd4">
                  <a:pos x="hc" y="t"/>
                </a:cxn>
                <a:cxn ang="cd2">
                  <a:pos x="l" y="vc"/>
                </a:cxn>
                <a:cxn ang="cd4">
                  <a:pos x="hc" y="b"/>
                </a:cxn>
                <a:cxn ang="0">
                  <a:pos x="r" y="vc"/>
                </a:cxn>
              </a:cxnLst>
              <a:rect l="l" t="t" r="r" b="b"/>
              <a:pathLst>
                <a:path w="487" h="697">
                  <a:moveTo>
                    <a:pt x="230" y="11"/>
                  </a:moveTo>
                  <a:cubicBezTo>
                    <a:pt x="230" y="11"/>
                    <a:pt x="230" y="0"/>
                    <a:pt x="216" y="0"/>
                  </a:cubicBezTo>
                  <a:cubicBezTo>
                    <a:pt x="193" y="0"/>
                    <a:pt x="120" y="8"/>
                    <a:pt x="95" y="11"/>
                  </a:cubicBezTo>
                  <a:cubicBezTo>
                    <a:pt x="87" y="11"/>
                    <a:pt x="78" y="11"/>
                    <a:pt x="78" y="31"/>
                  </a:cubicBezTo>
                  <a:cubicBezTo>
                    <a:pt x="78" y="42"/>
                    <a:pt x="87" y="42"/>
                    <a:pt x="101" y="42"/>
                  </a:cubicBezTo>
                  <a:cubicBezTo>
                    <a:pt x="148" y="42"/>
                    <a:pt x="151" y="48"/>
                    <a:pt x="151" y="59"/>
                  </a:cubicBezTo>
                  <a:lnTo>
                    <a:pt x="148" y="78"/>
                  </a:lnTo>
                  <a:lnTo>
                    <a:pt x="3" y="647"/>
                  </a:lnTo>
                  <a:cubicBezTo>
                    <a:pt x="0" y="661"/>
                    <a:pt x="0" y="664"/>
                    <a:pt x="0" y="669"/>
                  </a:cubicBezTo>
                  <a:cubicBezTo>
                    <a:pt x="0" y="692"/>
                    <a:pt x="20" y="697"/>
                    <a:pt x="28" y="697"/>
                  </a:cubicBezTo>
                  <a:cubicBezTo>
                    <a:pt x="45" y="697"/>
                    <a:pt x="62" y="686"/>
                    <a:pt x="64" y="672"/>
                  </a:cubicBezTo>
                  <a:lnTo>
                    <a:pt x="84" y="596"/>
                  </a:lnTo>
                  <a:lnTo>
                    <a:pt x="106" y="507"/>
                  </a:lnTo>
                  <a:cubicBezTo>
                    <a:pt x="112" y="484"/>
                    <a:pt x="118" y="462"/>
                    <a:pt x="123" y="440"/>
                  </a:cubicBezTo>
                  <a:cubicBezTo>
                    <a:pt x="126" y="434"/>
                    <a:pt x="132" y="403"/>
                    <a:pt x="134" y="398"/>
                  </a:cubicBezTo>
                  <a:cubicBezTo>
                    <a:pt x="137" y="386"/>
                    <a:pt x="168" y="333"/>
                    <a:pt x="202" y="305"/>
                  </a:cubicBezTo>
                  <a:cubicBezTo>
                    <a:pt x="224" y="288"/>
                    <a:pt x="252" y="272"/>
                    <a:pt x="297" y="272"/>
                  </a:cubicBezTo>
                  <a:cubicBezTo>
                    <a:pt x="339" y="272"/>
                    <a:pt x="350" y="305"/>
                    <a:pt x="350" y="339"/>
                  </a:cubicBezTo>
                  <a:cubicBezTo>
                    <a:pt x="350" y="392"/>
                    <a:pt x="311" y="501"/>
                    <a:pt x="288" y="560"/>
                  </a:cubicBezTo>
                  <a:cubicBezTo>
                    <a:pt x="280" y="585"/>
                    <a:pt x="274" y="596"/>
                    <a:pt x="274" y="616"/>
                  </a:cubicBezTo>
                  <a:cubicBezTo>
                    <a:pt x="274" y="661"/>
                    <a:pt x="311" y="697"/>
                    <a:pt x="356" y="697"/>
                  </a:cubicBezTo>
                  <a:cubicBezTo>
                    <a:pt x="448" y="697"/>
                    <a:pt x="487" y="552"/>
                    <a:pt x="487" y="543"/>
                  </a:cubicBezTo>
                  <a:cubicBezTo>
                    <a:pt x="487" y="535"/>
                    <a:pt x="476" y="535"/>
                    <a:pt x="473" y="535"/>
                  </a:cubicBezTo>
                  <a:cubicBezTo>
                    <a:pt x="465" y="535"/>
                    <a:pt x="465" y="538"/>
                    <a:pt x="459" y="552"/>
                  </a:cubicBezTo>
                  <a:cubicBezTo>
                    <a:pt x="445" y="605"/>
                    <a:pt x="412" y="675"/>
                    <a:pt x="358" y="675"/>
                  </a:cubicBezTo>
                  <a:cubicBezTo>
                    <a:pt x="342" y="675"/>
                    <a:pt x="333" y="664"/>
                    <a:pt x="333" y="641"/>
                  </a:cubicBezTo>
                  <a:cubicBezTo>
                    <a:pt x="333" y="619"/>
                    <a:pt x="344" y="594"/>
                    <a:pt x="353" y="571"/>
                  </a:cubicBezTo>
                  <a:cubicBezTo>
                    <a:pt x="367" y="529"/>
                    <a:pt x="412" y="412"/>
                    <a:pt x="412" y="356"/>
                  </a:cubicBezTo>
                  <a:cubicBezTo>
                    <a:pt x="412" y="291"/>
                    <a:pt x="372" y="249"/>
                    <a:pt x="300" y="249"/>
                  </a:cubicBezTo>
                  <a:cubicBezTo>
                    <a:pt x="235" y="249"/>
                    <a:pt x="190" y="280"/>
                    <a:pt x="151" y="3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22F3B5B1-22E1-4957-85BB-18523AA8EC44}"/>
                </a:ext>
              </a:extLst>
            </p:cNvPr>
            <p:cNvSpPr/>
            <p:nvPr/>
          </p:nvSpPr>
          <p:spPr>
            <a:xfrm>
              <a:off x="7598880" y="4489200"/>
              <a:ext cx="217440" cy="206280"/>
            </a:xfrm>
            <a:custGeom>
              <a:avLst/>
              <a:gdLst/>
              <a:ahLst/>
              <a:cxnLst>
                <a:cxn ang="3cd4">
                  <a:pos x="hc" y="t"/>
                </a:cxn>
                <a:cxn ang="cd2">
                  <a:pos x="l" y="vc"/>
                </a:cxn>
                <a:cxn ang="cd4">
                  <a:pos x="hc" y="b"/>
                </a:cxn>
                <a:cxn ang="0">
                  <a:pos x="r" y="vc"/>
                </a:cxn>
              </a:cxnLst>
              <a:rect l="l" t="t" r="r" b="b"/>
              <a:pathLst>
                <a:path w="605" h="574">
                  <a:moveTo>
                    <a:pt x="585" y="42"/>
                  </a:moveTo>
                  <a:cubicBezTo>
                    <a:pt x="596" y="36"/>
                    <a:pt x="605" y="31"/>
                    <a:pt x="605" y="20"/>
                  </a:cubicBezTo>
                  <a:cubicBezTo>
                    <a:pt x="605" y="8"/>
                    <a:pt x="596" y="0"/>
                    <a:pt x="585" y="0"/>
                  </a:cubicBezTo>
                  <a:cubicBezTo>
                    <a:pt x="582" y="0"/>
                    <a:pt x="580" y="0"/>
                    <a:pt x="566" y="6"/>
                  </a:cubicBezTo>
                  <a:lnTo>
                    <a:pt x="20" y="266"/>
                  </a:lnTo>
                  <a:cubicBezTo>
                    <a:pt x="8" y="269"/>
                    <a:pt x="0" y="274"/>
                    <a:pt x="0" y="286"/>
                  </a:cubicBezTo>
                  <a:cubicBezTo>
                    <a:pt x="0" y="300"/>
                    <a:pt x="8" y="302"/>
                    <a:pt x="20" y="308"/>
                  </a:cubicBezTo>
                  <a:lnTo>
                    <a:pt x="566" y="566"/>
                  </a:lnTo>
                  <a:cubicBezTo>
                    <a:pt x="580" y="574"/>
                    <a:pt x="582" y="574"/>
                    <a:pt x="585" y="574"/>
                  </a:cubicBezTo>
                  <a:cubicBezTo>
                    <a:pt x="596" y="574"/>
                    <a:pt x="605" y="566"/>
                    <a:pt x="605" y="554"/>
                  </a:cubicBezTo>
                  <a:cubicBezTo>
                    <a:pt x="605" y="543"/>
                    <a:pt x="596" y="538"/>
                    <a:pt x="585" y="532"/>
                  </a:cubicBezTo>
                  <a:lnTo>
                    <a:pt x="67" y="2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4A2FD1CC-C3D4-470B-A567-74110AB648C0}"/>
                </a:ext>
              </a:extLst>
            </p:cNvPr>
            <p:cNvSpPr/>
            <p:nvPr/>
          </p:nvSpPr>
          <p:spPr>
            <a:xfrm>
              <a:off x="7952760" y="45234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40"/>
                    <a:pt x="64" y="448"/>
                    <a:pt x="78" y="448"/>
                  </a:cubicBezTo>
                  <a:cubicBezTo>
                    <a:pt x="90" y="448"/>
                    <a:pt x="106" y="440"/>
                    <a:pt x="115" y="420"/>
                  </a:cubicBezTo>
                  <a:cubicBezTo>
                    <a:pt x="115" y="420"/>
                    <a:pt x="126" y="372"/>
                    <a:pt x="134" y="347"/>
                  </a:cubicBezTo>
                  <a:lnTo>
                    <a:pt x="154" y="258"/>
                  </a:lnTo>
                  <a:cubicBezTo>
                    <a:pt x="160" y="238"/>
                    <a:pt x="168" y="216"/>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4"/>
                    <a:pt x="325" y="417"/>
                    <a:pt x="325" y="423"/>
                  </a:cubicBezTo>
                  <a:cubicBezTo>
                    <a:pt x="325" y="440"/>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4"/>
                  </a:cubicBezTo>
                  <a:cubicBezTo>
                    <a:pt x="602" y="336"/>
                    <a:pt x="599" y="347"/>
                    <a:pt x="599" y="367"/>
                  </a:cubicBezTo>
                  <a:cubicBezTo>
                    <a:pt x="599" y="414"/>
                    <a:pt x="633" y="448"/>
                    <a:pt x="680" y="448"/>
                  </a:cubicBezTo>
                  <a:cubicBezTo>
                    <a:pt x="773" y="448"/>
                    <a:pt x="809" y="305"/>
                    <a:pt x="809" y="297"/>
                  </a:cubicBezTo>
                  <a:cubicBezTo>
                    <a:pt x="809" y="286"/>
                    <a:pt x="801" y="286"/>
                    <a:pt x="798" y="286"/>
                  </a:cubicBezTo>
                  <a:cubicBezTo>
                    <a:pt x="787" y="286"/>
                    <a:pt x="787" y="288"/>
                    <a:pt x="781" y="305"/>
                  </a:cubicBezTo>
                  <a:cubicBezTo>
                    <a:pt x="767" y="356"/>
                    <a:pt x="736" y="426"/>
                    <a:pt x="680" y="426"/>
                  </a:cubicBezTo>
                  <a:cubicBezTo>
                    <a:pt x="664" y="426"/>
                    <a:pt x="658" y="417"/>
                    <a:pt x="658" y="395"/>
                  </a:cubicBezTo>
                  <a:cubicBezTo>
                    <a:pt x="658" y="370"/>
                    <a:pt x="666" y="344"/>
                    <a:pt x="675" y="325"/>
                  </a:cubicBezTo>
                  <a:cubicBezTo>
                    <a:pt x="694" y="272"/>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3" name="TextBox 12">
            <a:extLst>
              <a:ext uri="{FF2B5EF4-FFF2-40B4-BE49-F238E27FC236}">
                <a16:creationId xmlns:a16="http://schemas.microsoft.com/office/drawing/2014/main" id="{F1903DC9-1A18-49AA-81D3-EA9CA84185E9}"/>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CC1124D6-5EFD-472D-B802-1CA30D17CD13}"/>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F27A0D95-B933-46E1-A092-1B8AFDED36E8}"/>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068F4654-0671-44BA-BF06-C253CDEC2400}"/>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28B6FD00-CE68-4706-A4AD-6E15ACFDA0DC}"/>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2D7A9748-9E0C-430F-BA2D-B4F9645C39A9}"/>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C6F09A37-22BF-46D1-A5B2-66C1A3B117A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Box 19">
            <a:extLst>
              <a:ext uri="{FF2B5EF4-FFF2-40B4-BE49-F238E27FC236}">
                <a16:creationId xmlns:a16="http://schemas.microsoft.com/office/drawing/2014/main" id="{26BBB53C-8CEE-4EBF-BC48-41DE06033AC2}"/>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1" name="TextBox 20">
            <a:extLst>
              <a:ext uri="{FF2B5EF4-FFF2-40B4-BE49-F238E27FC236}">
                <a16:creationId xmlns:a16="http://schemas.microsoft.com/office/drawing/2014/main" id="{2C778F0A-5253-4CE6-9256-505E3A874E95}"/>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2" name="TextBox 21">
            <a:extLst>
              <a:ext uri="{FF2B5EF4-FFF2-40B4-BE49-F238E27FC236}">
                <a16:creationId xmlns:a16="http://schemas.microsoft.com/office/drawing/2014/main" id="{CCB90F69-13D6-4A10-8177-7C132D3D33CF}"/>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3" name="TextBox 22">
            <a:extLst>
              <a:ext uri="{FF2B5EF4-FFF2-40B4-BE49-F238E27FC236}">
                <a16:creationId xmlns:a16="http://schemas.microsoft.com/office/drawing/2014/main" id="{7892BCBF-C926-4A08-932D-4E46B47193F0}"/>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24" name="TextBox 23">
            <a:extLst>
              <a:ext uri="{FF2B5EF4-FFF2-40B4-BE49-F238E27FC236}">
                <a16:creationId xmlns:a16="http://schemas.microsoft.com/office/drawing/2014/main" id="{F93ED6D2-BF95-4F76-AFFD-1AE26B5277B9}"/>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grpSp>
        <p:nvGrpSpPr>
          <p:cNvPr id="25" name="Group 24" descr="28§display§\mathbf{p}_i, 1 \leq i  \leq m§svg§600§TRUE§" title="TexMaths">
            <a:extLst>
              <a:ext uri="{FF2B5EF4-FFF2-40B4-BE49-F238E27FC236}">
                <a16:creationId xmlns:a16="http://schemas.microsoft.com/office/drawing/2014/main" id="{4C9B257B-2A73-4AB2-9779-1FD3F62E1623}"/>
              </a:ext>
            </a:extLst>
          </p:cNvPr>
          <p:cNvGrpSpPr/>
          <p:nvPr/>
        </p:nvGrpSpPr>
        <p:grpSpPr>
          <a:xfrm>
            <a:off x="6643080" y="3221640"/>
            <a:ext cx="2052000" cy="304920"/>
            <a:chOff x="6643080" y="3221640"/>
            <a:chExt cx="2052000" cy="304920"/>
          </a:xfrm>
        </p:grpSpPr>
        <p:sp>
          <p:nvSpPr>
            <p:cNvPr id="26" name="Freeform: Shape 25">
              <a:extLst>
                <a:ext uri="{FF2B5EF4-FFF2-40B4-BE49-F238E27FC236}">
                  <a16:creationId xmlns:a16="http://schemas.microsoft.com/office/drawing/2014/main" id="{2354858E-73E5-44FB-A44E-93352B0F79EA}"/>
                </a:ext>
              </a:extLst>
            </p:cNvPr>
            <p:cNvSpPr/>
            <p:nvPr/>
          </p:nvSpPr>
          <p:spPr>
            <a:xfrm>
              <a:off x="6643080" y="322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79133B4-CE65-414E-B287-E867F62C87AE}"/>
                </a:ext>
              </a:extLst>
            </p:cNvPr>
            <p:cNvSpPr/>
            <p:nvPr/>
          </p:nvSpPr>
          <p:spPr>
            <a:xfrm>
              <a:off x="6656039" y="329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65F8A367-8396-468B-844D-03A570F74C94}"/>
                </a:ext>
              </a:extLst>
            </p:cNvPr>
            <p:cNvSpPr/>
            <p:nvPr/>
          </p:nvSpPr>
          <p:spPr>
            <a:xfrm>
              <a:off x="6879960" y="334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2B176DF-D1FB-4809-A4BA-6379CD27419E}"/>
                </a:ext>
              </a:extLst>
            </p:cNvPr>
            <p:cNvSpPr/>
            <p:nvPr/>
          </p:nvSpPr>
          <p:spPr>
            <a:xfrm>
              <a:off x="7017119" y="342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C28EC2A5-8E18-4D65-A574-5096D542C025}"/>
                </a:ext>
              </a:extLst>
            </p:cNvPr>
            <p:cNvSpPr/>
            <p:nvPr/>
          </p:nvSpPr>
          <p:spPr>
            <a:xfrm>
              <a:off x="7175160" y="322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5EC4B14A-A69E-456D-94FB-ABFC9E3D18B6}"/>
                </a:ext>
              </a:extLst>
            </p:cNvPr>
            <p:cNvSpPr/>
            <p:nvPr/>
          </p:nvSpPr>
          <p:spPr>
            <a:xfrm>
              <a:off x="7447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CA79E698-B14F-4B38-B5AD-F38D06B5552A}"/>
                </a:ext>
              </a:extLst>
            </p:cNvPr>
            <p:cNvSpPr/>
            <p:nvPr/>
          </p:nvSpPr>
          <p:spPr>
            <a:xfrm>
              <a:off x="7801200" y="322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37000F10-A0BC-4A88-9811-CC796BB59DEE}"/>
                </a:ext>
              </a:extLst>
            </p:cNvPr>
            <p:cNvSpPr/>
            <p:nvPr/>
          </p:nvSpPr>
          <p:spPr>
            <a:xfrm>
              <a:off x="8041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9A2F83BA-E54D-4BC3-AC6C-929AF89290DE}"/>
                </a:ext>
              </a:extLst>
            </p:cNvPr>
            <p:cNvSpPr/>
            <p:nvPr/>
          </p:nvSpPr>
          <p:spPr>
            <a:xfrm>
              <a:off x="8395200" y="330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35" name="Group 34" descr="28§display§\mathcal{S}_j , 1 \leq j \leq n§svg§600§TRUE§" title="TexMaths">
            <a:extLst>
              <a:ext uri="{FF2B5EF4-FFF2-40B4-BE49-F238E27FC236}">
                <a16:creationId xmlns:a16="http://schemas.microsoft.com/office/drawing/2014/main" id="{B5681B1E-6BB9-485C-9680-6319BD8518CD}"/>
              </a:ext>
            </a:extLst>
          </p:cNvPr>
          <p:cNvGrpSpPr/>
          <p:nvPr/>
        </p:nvGrpSpPr>
        <p:grpSpPr>
          <a:xfrm>
            <a:off x="6642719" y="2069640"/>
            <a:ext cx="2017799" cy="354600"/>
            <a:chOff x="6642719" y="2069640"/>
            <a:chExt cx="2017799" cy="354600"/>
          </a:xfrm>
        </p:grpSpPr>
        <p:sp>
          <p:nvSpPr>
            <p:cNvPr id="36" name="Freeform: Shape 35">
              <a:extLst>
                <a:ext uri="{FF2B5EF4-FFF2-40B4-BE49-F238E27FC236}">
                  <a16:creationId xmlns:a16="http://schemas.microsoft.com/office/drawing/2014/main" id="{37D7799B-4849-4118-BFDC-CCF90EC169BA}"/>
                </a:ext>
              </a:extLst>
            </p:cNvPr>
            <p:cNvSpPr/>
            <p:nvPr/>
          </p:nvSpPr>
          <p:spPr>
            <a:xfrm>
              <a:off x="6642719" y="2078640"/>
              <a:ext cx="2017799" cy="343440"/>
            </a:xfrm>
            <a:custGeom>
              <a:avLst/>
              <a:gdLst/>
              <a:ahLst/>
              <a:cxnLst>
                <a:cxn ang="3cd4">
                  <a:pos x="hc" y="t"/>
                </a:cxn>
                <a:cxn ang="cd2">
                  <a:pos x="l" y="vc"/>
                </a:cxn>
                <a:cxn ang="cd4">
                  <a:pos x="hc" y="b"/>
                </a:cxn>
                <a:cxn ang="0">
                  <a:pos x="r" y="vc"/>
                </a:cxn>
              </a:cxnLst>
              <a:rect l="l" t="t" r="r" b="b"/>
              <a:pathLst>
                <a:path w="5606" h="955">
                  <a:moveTo>
                    <a:pt x="2803" y="955"/>
                  </a:moveTo>
                  <a:lnTo>
                    <a:pt x="0" y="955"/>
                  </a:lnTo>
                  <a:lnTo>
                    <a:pt x="0" y="0"/>
                  </a:lnTo>
                  <a:lnTo>
                    <a:pt x="5606" y="0"/>
                  </a:lnTo>
                  <a:lnTo>
                    <a:pt x="5606"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142BE5BD-0204-4067-BC00-22972A2E9459}"/>
                </a:ext>
              </a:extLst>
            </p:cNvPr>
            <p:cNvSpPr/>
            <p:nvPr/>
          </p:nvSpPr>
          <p:spPr>
            <a:xfrm>
              <a:off x="6648839" y="20696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6D69A9E6-B31D-41FA-A3FC-095E413AC208}"/>
                </a:ext>
              </a:extLst>
            </p:cNvPr>
            <p:cNvSpPr/>
            <p:nvPr/>
          </p:nvSpPr>
          <p:spPr>
            <a:xfrm>
              <a:off x="6856560" y="22089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2679ABE8-C245-4140-8480-83B14843C09D}"/>
                </a:ext>
              </a:extLst>
            </p:cNvPr>
            <p:cNvSpPr/>
            <p:nvPr/>
          </p:nvSpPr>
          <p:spPr>
            <a:xfrm>
              <a:off x="7035840" y="22824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BCF19A30-5FAF-42B5-8925-B52E4B83987A}"/>
                </a:ext>
              </a:extLst>
            </p:cNvPr>
            <p:cNvSpPr/>
            <p:nvPr/>
          </p:nvSpPr>
          <p:spPr>
            <a:xfrm>
              <a:off x="7194239" y="208368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C1CEB93F-EDDA-4AE3-9402-82BA42CCD8D6}"/>
                </a:ext>
              </a:extLst>
            </p:cNvPr>
            <p:cNvSpPr/>
            <p:nvPr/>
          </p:nvSpPr>
          <p:spPr>
            <a:xfrm>
              <a:off x="7467479"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B9BE1D2D-E528-40B1-A9A0-AFB3289F6A14}"/>
                </a:ext>
              </a:extLst>
            </p:cNvPr>
            <p:cNvSpPr/>
            <p:nvPr/>
          </p:nvSpPr>
          <p:spPr>
            <a:xfrm>
              <a:off x="7805880" y="2085839"/>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F8718088-7155-4340-9C6B-3840CD8B1DDE}"/>
                </a:ext>
              </a:extLst>
            </p:cNvPr>
            <p:cNvSpPr/>
            <p:nvPr/>
          </p:nvSpPr>
          <p:spPr>
            <a:xfrm>
              <a:off x="8104320"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A3D12672-6179-4D58-B5A4-4C83DD7D4438}"/>
                </a:ext>
              </a:extLst>
            </p:cNvPr>
            <p:cNvSpPr/>
            <p:nvPr/>
          </p:nvSpPr>
          <p:spPr>
            <a:xfrm>
              <a:off x="8458200" y="21636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6" y="373"/>
                    <a:pt x="132" y="347"/>
                  </a:cubicBezTo>
                  <a:lnTo>
                    <a:pt x="154" y="258"/>
                  </a:lnTo>
                  <a:cubicBezTo>
                    <a:pt x="160" y="238"/>
                    <a:pt x="165" y="216"/>
                    <a:pt x="171" y="193"/>
                  </a:cubicBezTo>
                  <a:cubicBezTo>
                    <a:pt x="176" y="176"/>
                    <a:pt x="182" y="146"/>
                    <a:pt x="185" y="143"/>
                  </a:cubicBezTo>
                  <a:cubicBezTo>
                    <a:pt x="199" y="112"/>
                    <a:pt x="252" y="22"/>
                    <a:pt x="344" y="22"/>
                  </a:cubicBezTo>
                  <a:cubicBezTo>
                    <a:pt x="389" y="22"/>
                    <a:pt x="398" y="59"/>
                    <a:pt x="398" y="92"/>
                  </a:cubicBezTo>
                  <a:cubicBezTo>
                    <a:pt x="398" y="151"/>
                    <a:pt x="350" y="280"/>
                    <a:pt x="333" y="322"/>
                  </a:cubicBezTo>
                  <a:cubicBezTo>
                    <a:pt x="325" y="345"/>
                    <a:pt x="325" y="356"/>
                    <a:pt x="325" y="367"/>
                  </a:cubicBezTo>
                  <a:cubicBezTo>
                    <a:pt x="325" y="415"/>
                    <a:pt x="358" y="448"/>
                    <a:pt x="403" y="448"/>
                  </a:cubicBezTo>
                  <a:cubicBezTo>
                    <a:pt x="496" y="448"/>
                    <a:pt x="535" y="305"/>
                    <a:pt x="535" y="297"/>
                  </a:cubicBezTo>
                  <a:cubicBezTo>
                    <a:pt x="535" y="286"/>
                    <a:pt x="524" y="286"/>
                    <a:pt x="521" y="286"/>
                  </a:cubicBezTo>
                  <a:cubicBezTo>
                    <a:pt x="512" y="286"/>
                    <a:pt x="512" y="289"/>
                    <a:pt x="507" y="305"/>
                  </a:cubicBezTo>
                  <a:cubicBezTo>
                    <a:pt x="487" y="373"/>
                    <a:pt x="454" y="426"/>
                    <a:pt x="406" y="426"/>
                  </a:cubicBezTo>
                  <a:cubicBezTo>
                    <a:pt x="389" y="426"/>
                    <a:pt x="384" y="417"/>
                    <a:pt x="384" y="395"/>
                  </a:cubicBezTo>
                  <a:cubicBezTo>
                    <a:pt x="384" y="370"/>
                    <a:pt x="392" y="345"/>
                    <a:pt x="400" y="325"/>
                  </a:cubicBezTo>
                  <a:cubicBezTo>
                    <a:pt x="420" y="272"/>
                    <a:pt x="462" y="162"/>
                    <a:pt x="462" y="106"/>
                  </a:cubicBezTo>
                  <a:cubicBezTo>
                    <a:pt x="462" y="39"/>
                    <a:pt x="417" y="0"/>
                    <a:pt x="347" y="0"/>
                  </a:cubicBezTo>
                  <a:cubicBezTo>
                    <a:pt x="258" y="0"/>
                    <a:pt x="210" y="64"/>
                    <a:pt x="193" y="87"/>
                  </a:cubicBezTo>
                  <a:cubicBezTo>
                    <a:pt x="188"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5" name="Freeform: Shape 44">
            <a:extLst>
              <a:ext uri="{FF2B5EF4-FFF2-40B4-BE49-F238E27FC236}">
                <a16:creationId xmlns:a16="http://schemas.microsoft.com/office/drawing/2014/main" id="{AD97860E-4CB0-4BAD-BC66-64B7C773167C}"/>
              </a:ext>
            </a:extLst>
          </p:cNvPr>
          <p:cNvSpPr/>
          <p:nvPr/>
        </p:nvSpPr>
        <p:spPr>
          <a:xfrm rot="2529000">
            <a:off x="1364842" y="2511036"/>
            <a:ext cx="2604960" cy="1662479"/>
          </a:xfrm>
          <a:custGeom>
            <a:avLst/>
            <a:gdLst/>
            <a:ahLst/>
            <a:cxnLst>
              <a:cxn ang="3cd4">
                <a:pos x="hc" y="t"/>
              </a:cxn>
              <a:cxn ang="cd2">
                <a:pos x="l" y="vc"/>
              </a:cxn>
              <a:cxn ang="cd4">
                <a:pos x="hc" y="b"/>
              </a:cxn>
              <a:cxn ang="0">
                <a:pos x="r" y="vc"/>
              </a:cxn>
            </a:cxnLst>
            <a:rect l="l" t="t" r="r" b="b"/>
            <a:pathLst>
              <a:path w="7237" h="4619">
                <a:moveTo>
                  <a:pt x="0" y="3517"/>
                </a:moveTo>
                <a:cubicBezTo>
                  <a:pt x="328" y="3493"/>
                  <a:pt x="681" y="3559"/>
                  <a:pt x="943" y="3771"/>
                </a:cubicBezTo>
                <a:cubicBezTo>
                  <a:pt x="1171" y="3956"/>
                  <a:pt x="1421" y="4097"/>
                  <a:pt x="1647" y="4312"/>
                </a:cubicBezTo>
                <a:cubicBezTo>
                  <a:pt x="1868" y="4521"/>
                  <a:pt x="2116" y="4726"/>
                  <a:pt x="2403" y="4555"/>
                </a:cubicBezTo>
                <a:cubicBezTo>
                  <a:pt x="2663" y="4400"/>
                  <a:pt x="2907" y="4252"/>
                  <a:pt x="3156" y="4086"/>
                </a:cubicBezTo>
                <a:cubicBezTo>
                  <a:pt x="3397" y="3926"/>
                  <a:pt x="3584" y="3692"/>
                  <a:pt x="3803" y="3501"/>
                </a:cubicBezTo>
                <a:cubicBezTo>
                  <a:pt x="4022" y="3310"/>
                  <a:pt x="4243" y="3124"/>
                  <a:pt x="4469" y="2935"/>
                </a:cubicBezTo>
                <a:cubicBezTo>
                  <a:pt x="4687" y="2752"/>
                  <a:pt x="4912" y="2588"/>
                  <a:pt x="5114" y="2386"/>
                </a:cubicBezTo>
                <a:cubicBezTo>
                  <a:pt x="5319" y="2180"/>
                  <a:pt x="5575" y="2024"/>
                  <a:pt x="5761" y="1800"/>
                </a:cubicBezTo>
                <a:cubicBezTo>
                  <a:pt x="5956" y="1565"/>
                  <a:pt x="6147" y="1336"/>
                  <a:pt x="6339" y="1099"/>
                </a:cubicBezTo>
                <a:cubicBezTo>
                  <a:pt x="6511" y="887"/>
                  <a:pt x="6761" y="747"/>
                  <a:pt x="6931" y="528"/>
                </a:cubicBezTo>
                <a:lnTo>
                  <a:pt x="7093" y="274"/>
                </a:lnTo>
                <a:lnTo>
                  <a:pt x="7237" y="0"/>
                </a:lnTo>
              </a:path>
            </a:pathLst>
          </a:custGeom>
          <a:noFill/>
          <a:ln w="57240">
            <a:solidFill>
              <a:srgbClr val="0066FF"/>
            </a:solidFill>
            <a:prstDash val="solid"/>
          </a:ln>
        </p:spPr>
        <p:txBody>
          <a:bodyPr vert="horz" wrap="none" lIns="118440" tIns="73440" rIns="118440" bIns="7344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D3C73-3A26-494E-8AB3-7105D105FBFF}"/>
              </a:ext>
            </a:extLst>
          </p:cNvPr>
          <p:cNvSpPr txBox="1">
            <a:spLocks noGrp="1"/>
          </p:cNvSpPr>
          <p:nvPr>
            <p:ph type="title" idx="4294967295"/>
          </p:nvPr>
        </p:nvSpPr>
        <p:spPr>
          <a:xfrm>
            <a:off x="503999" y="110880"/>
            <a:ext cx="9071640" cy="1176840"/>
          </a:xfrm>
        </p:spPr>
        <p:txBody>
          <a:bodyPr/>
          <a:lstStyle/>
          <a:p>
            <a:pPr lvl="0"/>
            <a:r>
              <a:rPr lang="en-GB"/>
              <a:t>CONTACT PLANNING AS A </a:t>
            </a:r>
            <a:br>
              <a:rPr lang="en-GB"/>
            </a:br>
            <a:r>
              <a:rPr lang="en-GB"/>
              <a:t>FEASIBILITY PROBLEM</a:t>
            </a:r>
          </a:p>
        </p:txBody>
      </p:sp>
      <p:grpSp>
        <p:nvGrpSpPr>
          <p:cNvPr id="3" name="Group 2" descr="28§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DB90858E-5E27-4183-BAB1-DA708D3B83A9}"/>
              </a:ext>
            </a:extLst>
          </p:cNvPr>
          <p:cNvGrpSpPr/>
          <p:nvPr/>
        </p:nvGrpSpPr>
        <p:grpSpPr>
          <a:xfrm>
            <a:off x="1416599" y="1873440"/>
            <a:ext cx="5282640" cy="2460240"/>
            <a:chOff x="1416599" y="1873440"/>
            <a:chExt cx="5282640" cy="2460240"/>
          </a:xfrm>
        </p:grpSpPr>
        <p:sp>
          <p:nvSpPr>
            <p:cNvPr id="4" name="Freeform: Shape 3">
              <a:extLst>
                <a:ext uri="{FF2B5EF4-FFF2-40B4-BE49-F238E27FC236}">
                  <a16:creationId xmlns:a16="http://schemas.microsoft.com/office/drawing/2014/main" id="{3C6F7F47-BEFA-4DE9-BF92-C150DB66ABE2}"/>
                </a:ext>
              </a:extLst>
            </p:cNvPr>
            <p:cNvSpPr/>
            <p:nvPr/>
          </p:nvSpPr>
          <p:spPr>
            <a:xfrm>
              <a:off x="1416599" y="1874520"/>
              <a:ext cx="5282640" cy="2459160"/>
            </a:xfrm>
            <a:custGeom>
              <a:avLst/>
              <a:gdLst/>
              <a:ahLst/>
              <a:cxnLst>
                <a:cxn ang="3cd4">
                  <a:pos x="hc" y="t"/>
                </a:cxn>
                <a:cxn ang="cd2">
                  <a:pos x="l" y="vc"/>
                </a:cxn>
                <a:cxn ang="cd4">
                  <a:pos x="hc" y="b"/>
                </a:cxn>
                <a:cxn ang="0">
                  <a:pos x="r" y="vc"/>
                </a:cxn>
              </a:cxnLst>
              <a:rect l="l" t="t" r="r" b="b"/>
              <a:pathLst>
                <a:path w="14675" h="6832">
                  <a:moveTo>
                    <a:pt x="7339" y="6832"/>
                  </a:moveTo>
                  <a:lnTo>
                    <a:pt x="0" y="6832"/>
                  </a:lnTo>
                  <a:lnTo>
                    <a:pt x="0" y="0"/>
                  </a:lnTo>
                  <a:lnTo>
                    <a:pt x="14675" y="0"/>
                  </a:lnTo>
                  <a:lnTo>
                    <a:pt x="14675" y="683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2F4EA3A1-2639-4764-9586-D0DD4995CDC5}"/>
                </a:ext>
              </a:extLst>
            </p:cNvPr>
            <p:cNvSpPr/>
            <p:nvPr/>
          </p:nvSpPr>
          <p:spPr>
            <a:xfrm>
              <a:off x="1425600" y="188964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194034FD-3BF7-4A1A-8DB5-D39AA08043A9}"/>
                </a:ext>
              </a:extLst>
            </p:cNvPr>
            <p:cNvSpPr/>
            <p:nvPr/>
          </p:nvSpPr>
          <p:spPr>
            <a:xfrm>
              <a:off x="1624319" y="198216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C0F61583-5417-4FF3-86C6-3551F1F184F6}"/>
                </a:ext>
              </a:extLst>
            </p:cNvPr>
            <p:cNvSpPr/>
            <p:nvPr/>
          </p:nvSpPr>
          <p:spPr>
            <a:xfrm>
              <a:off x="1820880" y="189360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CB8019AD-90AB-4F65-93DD-F5B58830D089}"/>
                </a:ext>
              </a:extLst>
            </p:cNvPr>
            <p:cNvSpPr/>
            <p:nvPr/>
          </p:nvSpPr>
          <p:spPr>
            <a:xfrm>
              <a:off x="2491200" y="189648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14F905E2-DFC5-4824-A860-B30D781B18C8}"/>
                </a:ext>
              </a:extLst>
            </p:cNvPr>
            <p:cNvSpPr/>
            <p:nvPr/>
          </p:nvSpPr>
          <p:spPr>
            <a:xfrm>
              <a:off x="2904480" y="200952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73144BE2-C745-41B1-A2A8-A3E12EE4AADB}"/>
                </a:ext>
              </a:extLst>
            </p:cNvPr>
            <p:cNvSpPr/>
            <p:nvPr/>
          </p:nvSpPr>
          <p:spPr>
            <a:xfrm>
              <a:off x="3299400" y="1873440"/>
              <a:ext cx="48960" cy="354600"/>
            </a:xfrm>
            <a:custGeom>
              <a:avLst/>
              <a:gdLst/>
              <a:ahLst/>
              <a:cxnLst>
                <a:cxn ang="3cd4">
                  <a:pos x="hc" y="t"/>
                </a:cxn>
                <a:cxn ang="cd2">
                  <a:pos x="l" y="vc"/>
                </a:cxn>
                <a:cxn ang="cd4">
                  <a:pos x="hc" y="b"/>
                </a:cxn>
                <a:cxn ang="0">
                  <a:pos x="r" y="vc"/>
                </a:cxn>
              </a:cxnLst>
              <a:rect l="l" t="t" r="r" b="b"/>
              <a:pathLst>
                <a:path w="137" h="986">
                  <a:moveTo>
                    <a:pt x="137" y="986"/>
                  </a:moveTo>
                  <a:lnTo>
                    <a:pt x="137" y="946"/>
                  </a:lnTo>
                  <a:lnTo>
                    <a:pt x="39" y="946"/>
                  </a:lnTo>
                  <a:lnTo>
                    <a:pt x="39" y="39"/>
                  </a:lnTo>
                  <a:lnTo>
                    <a:pt x="137" y="39"/>
                  </a:lnTo>
                  <a:lnTo>
                    <a:pt x="137" y="0"/>
                  </a:lnTo>
                  <a:lnTo>
                    <a:pt x="0" y="0"/>
                  </a:lnTo>
                  <a:lnTo>
                    <a:pt x="0"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BB5476DE-9CE3-48F9-BC75-4651A95933B5}"/>
                </a:ext>
              </a:extLst>
            </p:cNvPr>
            <p:cNvSpPr/>
            <p:nvPr/>
          </p:nvSpPr>
          <p:spPr>
            <a:xfrm>
              <a:off x="336924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CB35D56A-5ADE-4C57-BA40-CC56B2AC9CF4}"/>
                </a:ext>
              </a:extLst>
            </p:cNvPr>
            <p:cNvSpPr/>
            <p:nvPr/>
          </p:nvSpPr>
          <p:spPr>
            <a:xfrm>
              <a:off x="3607920" y="202751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92E27D0B-4C6E-4259-B993-3D1EFB641CD7}"/>
                </a:ext>
              </a:extLst>
            </p:cNvPr>
            <p:cNvSpPr/>
            <p:nvPr/>
          </p:nvSpPr>
          <p:spPr>
            <a:xfrm>
              <a:off x="3829679"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41BAE565-DC0B-4E3A-9961-375CE25028E9}"/>
                </a:ext>
              </a:extLst>
            </p:cNvPr>
            <p:cNvSpPr/>
            <p:nvPr/>
          </p:nvSpPr>
          <p:spPr>
            <a:xfrm>
              <a:off x="398700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95386200-E90D-4313-9009-7A6FB68ECF35}"/>
                </a:ext>
              </a:extLst>
            </p:cNvPr>
            <p:cNvSpPr/>
            <p:nvPr/>
          </p:nvSpPr>
          <p:spPr>
            <a:xfrm>
              <a:off x="414432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8B69CFB7-CF19-4920-82F2-D98F70BEDFEC}"/>
                </a:ext>
              </a:extLst>
            </p:cNvPr>
            <p:cNvSpPr/>
            <p:nvPr/>
          </p:nvSpPr>
          <p:spPr>
            <a:xfrm>
              <a:off x="428436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627450EC-68B4-40AA-AF30-B01B75B07362}"/>
                </a:ext>
              </a:extLst>
            </p:cNvPr>
            <p:cNvSpPr/>
            <p:nvPr/>
          </p:nvSpPr>
          <p:spPr>
            <a:xfrm>
              <a:off x="4508280" y="208296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6" y="266"/>
                    <a:pt x="566" y="294"/>
                    <a:pt x="538" y="294"/>
                  </a:cubicBezTo>
                  <a:cubicBezTo>
                    <a:pt x="524" y="294"/>
                    <a:pt x="521" y="286"/>
                    <a:pt x="521" y="269"/>
                  </a:cubicBezTo>
                  <a:cubicBezTo>
                    <a:pt x="521" y="255"/>
                    <a:pt x="524" y="244"/>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62834320-218C-469C-944D-3113A8178D08}"/>
                </a:ext>
              </a:extLst>
            </p:cNvPr>
            <p:cNvSpPr/>
            <p:nvPr/>
          </p:nvSpPr>
          <p:spPr>
            <a:xfrm>
              <a:off x="4774320" y="1873440"/>
              <a:ext cx="48960" cy="354600"/>
            </a:xfrm>
            <a:custGeom>
              <a:avLst/>
              <a:gdLst/>
              <a:ahLst/>
              <a:cxnLst>
                <a:cxn ang="3cd4">
                  <a:pos x="hc" y="t"/>
                </a:cxn>
                <a:cxn ang="cd2">
                  <a:pos x="l" y="vc"/>
                </a:cxn>
                <a:cxn ang="cd4">
                  <a:pos x="hc" y="b"/>
                </a:cxn>
                <a:cxn ang="0">
                  <a:pos x="r" y="vc"/>
                </a:cxn>
              </a:cxnLst>
              <a:rect l="l" t="t" r="r" b="b"/>
              <a:pathLst>
                <a:path w="137" h="986">
                  <a:moveTo>
                    <a:pt x="137" y="0"/>
                  </a:moveTo>
                  <a:lnTo>
                    <a:pt x="0" y="0"/>
                  </a:lnTo>
                  <a:lnTo>
                    <a:pt x="0" y="39"/>
                  </a:lnTo>
                  <a:lnTo>
                    <a:pt x="98" y="39"/>
                  </a:lnTo>
                  <a:lnTo>
                    <a:pt x="98" y="946"/>
                  </a:lnTo>
                  <a:lnTo>
                    <a:pt x="0" y="946"/>
                  </a:lnTo>
                  <a:lnTo>
                    <a:pt x="0" y="986"/>
                  </a:lnTo>
                  <a:lnTo>
                    <a:pt x="137"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CE0E047C-EC0C-4B21-9252-2D572A4FEB25}"/>
                </a:ext>
              </a:extLst>
            </p:cNvPr>
            <p:cNvSpPr/>
            <p:nvPr/>
          </p:nvSpPr>
          <p:spPr>
            <a:xfrm>
              <a:off x="1505160" y="251136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1DF5E1CF-2FD1-494E-901E-A3ADB61A2E65}"/>
                </a:ext>
              </a:extLst>
            </p:cNvPr>
            <p:cNvSpPr/>
            <p:nvPr/>
          </p:nvSpPr>
          <p:spPr>
            <a:xfrm>
              <a:off x="1662479"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52FEB5D2-1E11-452D-9A99-FF18F815C4B5}"/>
                </a:ext>
              </a:extLst>
            </p:cNvPr>
            <p:cNvSpPr/>
            <p:nvPr/>
          </p:nvSpPr>
          <p:spPr>
            <a:xfrm>
              <a:off x="1736999" y="24530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68FFD9A4-90B0-4CBE-A120-17D408B6ED64}"/>
                </a:ext>
              </a:extLst>
            </p:cNvPr>
            <p:cNvSpPr/>
            <p:nvPr/>
          </p:nvSpPr>
          <p:spPr>
            <a:xfrm>
              <a:off x="1898280"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F5286B74-3D60-4DB4-87F8-C09DEF3B8D8F}"/>
                </a:ext>
              </a:extLst>
            </p:cNvPr>
            <p:cNvSpPr/>
            <p:nvPr/>
          </p:nvSpPr>
          <p:spPr>
            <a:xfrm>
              <a:off x="2491200" y="242784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4756744F-93E9-4E50-B40A-169894AEB4AC}"/>
                </a:ext>
              </a:extLst>
            </p:cNvPr>
            <p:cNvSpPr/>
            <p:nvPr/>
          </p:nvSpPr>
          <p:spPr>
            <a:xfrm>
              <a:off x="2914560" y="2479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69FD8FD0-9AA2-4E33-854F-1DC3D6A274F8}"/>
                </a:ext>
              </a:extLst>
            </p:cNvPr>
            <p:cNvSpPr/>
            <p:nvPr/>
          </p:nvSpPr>
          <p:spPr>
            <a:xfrm>
              <a:off x="3223800" y="2427840"/>
              <a:ext cx="289080" cy="254880"/>
            </a:xfrm>
            <a:custGeom>
              <a:avLst/>
              <a:gdLst/>
              <a:ahLst/>
              <a:cxnLst>
                <a:cxn ang="3cd4">
                  <a:pos x="hc" y="t"/>
                </a:cxn>
                <a:cxn ang="cd2">
                  <a:pos x="l" y="vc"/>
                </a:cxn>
                <a:cxn ang="cd4">
                  <a:pos x="hc" y="b"/>
                </a:cxn>
                <a:cxn ang="0">
                  <a:pos x="r" y="vc"/>
                </a:cxn>
              </a:cxnLst>
              <a:rect l="l" t="t" r="r" b="b"/>
              <a:pathLst>
                <a:path w="804" h="709">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3"/>
                  </a:cubicBezTo>
                  <a:cubicBezTo>
                    <a:pt x="137" y="653"/>
                    <a:pt x="104" y="630"/>
                    <a:pt x="87" y="591"/>
                  </a:cubicBezTo>
                  <a:cubicBezTo>
                    <a:pt x="84" y="585"/>
                    <a:pt x="84" y="580"/>
                    <a:pt x="78" y="580"/>
                  </a:cubicBezTo>
                  <a:cubicBezTo>
                    <a:pt x="53" y="580"/>
                    <a:pt x="0" y="613"/>
                    <a:pt x="0" y="630"/>
                  </a:cubicBezTo>
                  <a:cubicBezTo>
                    <a:pt x="0" y="630"/>
                    <a:pt x="0" y="633"/>
                    <a:pt x="3" y="636"/>
                  </a:cubicBezTo>
                  <a:cubicBezTo>
                    <a:pt x="20" y="681"/>
                    <a:pt x="64" y="709"/>
                    <a:pt x="112" y="709"/>
                  </a:cubicBezTo>
                  <a:cubicBezTo>
                    <a:pt x="162" y="709"/>
                    <a:pt x="221" y="672"/>
                    <a:pt x="252" y="636"/>
                  </a:cubicBezTo>
                  <a:cubicBezTo>
                    <a:pt x="286" y="597"/>
                    <a:pt x="350" y="434"/>
                    <a:pt x="375" y="375"/>
                  </a:cubicBezTo>
                  <a:lnTo>
                    <a:pt x="566" y="375"/>
                  </a:lnTo>
                  <a:cubicBezTo>
                    <a:pt x="566" y="378"/>
                    <a:pt x="566" y="378"/>
                    <a:pt x="566" y="378"/>
                  </a:cubicBezTo>
                  <a:cubicBezTo>
                    <a:pt x="566" y="384"/>
                    <a:pt x="571" y="387"/>
                    <a:pt x="574" y="387"/>
                  </a:cubicBezTo>
                  <a:cubicBezTo>
                    <a:pt x="596" y="387"/>
                    <a:pt x="652" y="359"/>
                    <a:pt x="652" y="328"/>
                  </a:cubicBezTo>
                  <a:cubicBezTo>
                    <a:pt x="652" y="319"/>
                    <a:pt x="647" y="322"/>
                    <a:pt x="633" y="322"/>
                  </a:cubicBezTo>
                  <a:lnTo>
                    <a:pt x="398" y="322"/>
                  </a:lnTo>
                  <a:cubicBezTo>
                    <a:pt x="423" y="233"/>
                    <a:pt x="456" y="146"/>
                    <a:pt x="473" y="56"/>
                  </a:cubicBezTo>
                  <a:lnTo>
                    <a:pt x="605" y="56"/>
                  </a:lnTo>
                  <a:cubicBezTo>
                    <a:pt x="630" y="56"/>
                    <a:pt x="697" y="51"/>
                    <a:pt x="717" y="73"/>
                  </a:cubicBezTo>
                  <a:cubicBezTo>
                    <a:pt x="717" y="79"/>
                    <a:pt x="714" y="87"/>
                    <a:pt x="717" y="93"/>
                  </a:cubicBezTo>
                  <a:cubicBezTo>
                    <a:pt x="720" y="95"/>
                    <a:pt x="722" y="95"/>
                    <a:pt x="725" y="95"/>
                  </a:cubicBezTo>
                  <a:cubicBezTo>
                    <a:pt x="750"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3C8CAB0D-6EA3-4EE6-978B-0E3576566CDE}"/>
                </a:ext>
              </a:extLst>
            </p:cNvPr>
            <p:cNvSpPr/>
            <p:nvPr/>
          </p:nvSpPr>
          <p:spPr>
            <a:xfrm>
              <a:off x="2491200" y="2959199"/>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BE132A5-B8FA-474C-AAE0-CFC47BC7FFF3}"/>
                </a:ext>
              </a:extLst>
            </p:cNvPr>
            <p:cNvSpPr/>
            <p:nvPr/>
          </p:nvSpPr>
          <p:spPr>
            <a:xfrm>
              <a:off x="2914560" y="3010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94FACBFD-02B3-44A4-9CBA-35CFC2DAEF90}"/>
                </a:ext>
              </a:extLst>
            </p:cNvPr>
            <p:cNvSpPr/>
            <p:nvPr/>
          </p:nvSpPr>
          <p:spPr>
            <a:xfrm>
              <a:off x="3209760" y="2959920"/>
              <a:ext cx="234360" cy="242640"/>
            </a:xfrm>
            <a:custGeom>
              <a:avLst/>
              <a:gdLst/>
              <a:ahLst/>
              <a:cxnLst>
                <a:cxn ang="3cd4">
                  <a:pos x="hc" y="t"/>
                </a:cxn>
                <a:cxn ang="cd2">
                  <a:pos x="l" y="vc"/>
                </a:cxn>
                <a:cxn ang="cd4">
                  <a:pos x="hc" y="b"/>
                </a:cxn>
                <a:cxn ang="0">
                  <a:pos x="r" y="vc"/>
                </a:cxn>
              </a:cxnLst>
              <a:rect l="l" t="t" r="r" b="b"/>
              <a:pathLst>
                <a:path w="652" h="675">
                  <a:moveTo>
                    <a:pt x="375" y="0"/>
                  </a:moveTo>
                  <a:cubicBezTo>
                    <a:pt x="252" y="0"/>
                    <a:pt x="199" y="22"/>
                    <a:pt x="174" y="31"/>
                  </a:cubicBezTo>
                  <a:cubicBezTo>
                    <a:pt x="73" y="73"/>
                    <a:pt x="50" y="140"/>
                    <a:pt x="50" y="154"/>
                  </a:cubicBezTo>
                  <a:cubicBezTo>
                    <a:pt x="50" y="162"/>
                    <a:pt x="56" y="162"/>
                    <a:pt x="62" y="162"/>
                  </a:cubicBezTo>
                  <a:cubicBezTo>
                    <a:pt x="81" y="162"/>
                    <a:pt x="129" y="137"/>
                    <a:pt x="134" y="115"/>
                  </a:cubicBezTo>
                  <a:cubicBezTo>
                    <a:pt x="148" y="78"/>
                    <a:pt x="151" y="70"/>
                    <a:pt x="216" y="62"/>
                  </a:cubicBezTo>
                  <a:cubicBezTo>
                    <a:pt x="249" y="56"/>
                    <a:pt x="283" y="53"/>
                    <a:pt x="316" y="53"/>
                  </a:cubicBezTo>
                  <a:lnTo>
                    <a:pt x="406" y="53"/>
                  </a:lnTo>
                  <a:cubicBezTo>
                    <a:pt x="344" y="115"/>
                    <a:pt x="316" y="221"/>
                    <a:pt x="280" y="364"/>
                  </a:cubicBezTo>
                  <a:cubicBezTo>
                    <a:pt x="252" y="479"/>
                    <a:pt x="230" y="557"/>
                    <a:pt x="188" y="608"/>
                  </a:cubicBezTo>
                  <a:cubicBezTo>
                    <a:pt x="179" y="619"/>
                    <a:pt x="176" y="622"/>
                    <a:pt x="151" y="622"/>
                  </a:cubicBezTo>
                  <a:lnTo>
                    <a:pt x="87" y="622"/>
                  </a:lnTo>
                  <a:cubicBezTo>
                    <a:pt x="67" y="622"/>
                    <a:pt x="56" y="622"/>
                    <a:pt x="34" y="636"/>
                  </a:cubicBezTo>
                  <a:cubicBezTo>
                    <a:pt x="22" y="641"/>
                    <a:pt x="0" y="658"/>
                    <a:pt x="0" y="669"/>
                  </a:cubicBezTo>
                  <a:cubicBezTo>
                    <a:pt x="0" y="675"/>
                    <a:pt x="0" y="675"/>
                    <a:pt x="22" y="675"/>
                  </a:cubicBezTo>
                  <a:lnTo>
                    <a:pt x="361" y="675"/>
                  </a:lnTo>
                  <a:cubicBezTo>
                    <a:pt x="476" y="675"/>
                    <a:pt x="563" y="588"/>
                    <a:pt x="563" y="554"/>
                  </a:cubicBezTo>
                  <a:cubicBezTo>
                    <a:pt x="563" y="546"/>
                    <a:pt x="554" y="546"/>
                    <a:pt x="552" y="546"/>
                  </a:cubicBezTo>
                  <a:cubicBezTo>
                    <a:pt x="535" y="546"/>
                    <a:pt x="487" y="568"/>
                    <a:pt x="479" y="594"/>
                  </a:cubicBezTo>
                  <a:cubicBezTo>
                    <a:pt x="470" y="616"/>
                    <a:pt x="468" y="622"/>
                    <a:pt x="420" y="622"/>
                  </a:cubicBezTo>
                  <a:lnTo>
                    <a:pt x="230" y="622"/>
                  </a:lnTo>
                  <a:cubicBezTo>
                    <a:pt x="300" y="560"/>
                    <a:pt x="330" y="462"/>
                    <a:pt x="364" y="328"/>
                  </a:cubicBezTo>
                  <a:cubicBezTo>
                    <a:pt x="389" y="221"/>
                    <a:pt x="414" y="123"/>
                    <a:pt x="454" y="64"/>
                  </a:cubicBezTo>
                  <a:cubicBezTo>
                    <a:pt x="459" y="56"/>
                    <a:pt x="462" y="53"/>
                    <a:pt x="482" y="53"/>
                  </a:cubicBezTo>
                  <a:lnTo>
                    <a:pt x="566" y="53"/>
                  </a:lnTo>
                  <a:cubicBezTo>
                    <a:pt x="585" y="53"/>
                    <a:pt x="594" y="53"/>
                    <a:pt x="619" y="39"/>
                  </a:cubicBezTo>
                  <a:cubicBezTo>
                    <a:pt x="627" y="34"/>
                    <a:pt x="652" y="20"/>
                    <a:pt x="652" y="6"/>
                  </a:cubicBezTo>
                  <a:cubicBezTo>
                    <a:pt x="652" y="0"/>
                    <a:pt x="650" y="0"/>
                    <a:pt x="627"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172B9635-36F2-4ED5-8A1F-E6D7A6CDE563}"/>
                </a:ext>
              </a:extLst>
            </p:cNvPr>
            <p:cNvSpPr/>
            <p:nvPr/>
          </p:nvSpPr>
          <p:spPr>
            <a:xfrm>
              <a:off x="3535560" y="2990160"/>
              <a:ext cx="197280" cy="220320"/>
            </a:xfrm>
            <a:custGeom>
              <a:avLst/>
              <a:gdLst/>
              <a:ahLst/>
              <a:cxnLst>
                <a:cxn ang="3cd4">
                  <a:pos x="hc" y="t"/>
                </a:cxn>
                <a:cxn ang="cd2">
                  <a:pos x="l" y="vc"/>
                </a:cxn>
                <a:cxn ang="cd4">
                  <a:pos x="hc" y="b"/>
                </a:cxn>
                <a:cxn ang="0">
                  <a:pos x="r" y="vc"/>
                </a:cxn>
              </a:cxnLst>
              <a:rect l="l" t="t" r="r" b="b"/>
              <a:pathLst>
                <a:path w="549" h="613">
                  <a:moveTo>
                    <a:pt x="549" y="216"/>
                  </a:moveTo>
                  <a:cubicBezTo>
                    <a:pt x="549" y="64"/>
                    <a:pt x="398" y="0"/>
                    <a:pt x="274" y="0"/>
                  </a:cubicBezTo>
                  <a:cubicBezTo>
                    <a:pt x="146" y="0"/>
                    <a:pt x="0" y="70"/>
                    <a:pt x="0" y="216"/>
                  </a:cubicBezTo>
                  <a:lnTo>
                    <a:pt x="0" y="577"/>
                  </a:lnTo>
                  <a:cubicBezTo>
                    <a:pt x="0" y="596"/>
                    <a:pt x="0" y="613"/>
                    <a:pt x="20" y="613"/>
                  </a:cubicBezTo>
                  <a:cubicBezTo>
                    <a:pt x="39" y="613"/>
                    <a:pt x="39" y="596"/>
                    <a:pt x="39" y="577"/>
                  </a:cubicBezTo>
                  <a:lnTo>
                    <a:pt x="39" y="218"/>
                  </a:lnTo>
                  <a:cubicBezTo>
                    <a:pt x="39" y="70"/>
                    <a:pt x="202" y="39"/>
                    <a:pt x="274" y="39"/>
                  </a:cubicBezTo>
                  <a:cubicBezTo>
                    <a:pt x="319" y="39"/>
                    <a:pt x="381" y="48"/>
                    <a:pt x="434" y="81"/>
                  </a:cubicBezTo>
                  <a:cubicBezTo>
                    <a:pt x="510" y="132"/>
                    <a:pt x="510" y="193"/>
                    <a:pt x="510" y="221"/>
                  </a:cubicBezTo>
                  <a:lnTo>
                    <a:pt x="510" y="577"/>
                  </a:lnTo>
                  <a:cubicBezTo>
                    <a:pt x="510" y="596"/>
                    <a:pt x="510" y="613"/>
                    <a:pt x="529" y="613"/>
                  </a:cubicBezTo>
                  <a:cubicBezTo>
                    <a:pt x="549" y="613"/>
                    <a:pt x="549" y="596"/>
                    <a:pt x="549" y="5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A683BEE4-60A4-484A-82CF-A30005CD02A9}"/>
                </a:ext>
              </a:extLst>
            </p:cNvPr>
            <p:cNvSpPr/>
            <p:nvPr/>
          </p:nvSpPr>
          <p:spPr>
            <a:xfrm>
              <a:off x="3844800" y="2951999"/>
              <a:ext cx="198360" cy="293040"/>
            </a:xfrm>
            <a:custGeom>
              <a:avLst/>
              <a:gdLst/>
              <a:ahLst/>
              <a:cxnLst>
                <a:cxn ang="3cd4">
                  <a:pos x="hc" y="t"/>
                </a:cxn>
                <a:cxn ang="cd2">
                  <a:pos x="l" y="vc"/>
                </a:cxn>
                <a:cxn ang="cd4">
                  <a:pos x="hc" y="b"/>
                </a:cxn>
                <a:cxn ang="0">
                  <a:pos x="r" y="vc"/>
                </a:cxn>
              </a:cxnLst>
              <a:rect l="l" t="t" r="r" b="b"/>
              <a:pathLst>
                <a:path w="552" h="815">
                  <a:moveTo>
                    <a:pt x="386" y="540"/>
                  </a:moveTo>
                  <a:cubicBezTo>
                    <a:pt x="361" y="630"/>
                    <a:pt x="336" y="675"/>
                    <a:pt x="325" y="692"/>
                  </a:cubicBezTo>
                  <a:cubicBezTo>
                    <a:pt x="286" y="759"/>
                    <a:pt x="266" y="759"/>
                    <a:pt x="232" y="759"/>
                  </a:cubicBezTo>
                  <a:cubicBezTo>
                    <a:pt x="216" y="759"/>
                    <a:pt x="146" y="756"/>
                    <a:pt x="87" y="717"/>
                  </a:cubicBezTo>
                  <a:cubicBezTo>
                    <a:pt x="42" y="720"/>
                    <a:pt x="8" y="753"/>
                    <a:pt x="8" y="764"/>
                  </a:cubicBezTo>
                  <a:cubicBezTo>
                    <a:pt x="8" y="773"/>
                    <a:pt x="76" y="815"/>
                    <a:pt x="168" y="815"/>
                  </a:cubicBezTo>
                  <a:cubicBezTo>
                    <a:pt x="238" y="815"/>
                    <a:pt x="356" y="776"/>
                    <a:pt x="428" y="616"/>
                  </a:cubicBezTo>
                  <a:cubicBezTo>
                    <a:pt x="456" y="560"/>
                    <a:pt x="470" y="504"/>
                    <a:pt x="476" y="493"/>
                  </a:cubicBezTo>
                  <a:cubicBezTo>
                    <a:pt x="496" y="423"/>
                    <a:pt x="515" y="344"/>
                    <a:pt x="515" y="342"/>
                  </a:cubicBezTo>
                  <a:cubicBezTo>
                    <a:pt x="515" y="336"/>
                    <a:pt x="512" y="330"/>
                    <a:pt x="504" y="330"/>
                  </a:cubicBezTo>
                  <a:cubicBezTo>
                    <a:pt x="496" y="330"/>
                    <a:pt x="479" y="336"/>
                    <a:pt x="459" y="350"/>
                  </a:cubicBezTo>
                  <a:cubicBezTo>
                    <a:pt x="434" y="364"/>
                    <a:pt x="434" y="370"/>
                    <a:pt x="428" y="395"/>
                  </a:cubicBezTo>
                  <a:cubicBezTo>
                    <a:pt x="417" y="428"/>
                    <a:pt x="358" y="574"/>
                    <a:pt x="235" y="574"/>
                  </a:cubicBezTo>
                  <a:cubicBezTo>
                    <a:pt x="140" y="574"/>
                    <a:pt x="84" y="496"/>
                    <a:pt x="84" y="386"/>
                  </a:cubicBezTo>
                  <a:cubicBezTo>
                    <a:pt x="84" y="308"/>
                    <a:pt x="115" y="207"/>
                    <a:pt x="171" y="137"/>
                  </a:cubicBezTo>
                  <a:cubicBezTo>
                    <a:pt x="199" y="106"/>
                    <a:pt x="246" y="53"/>
                    <a:pt x="358" y="53"/>
                  </a:cubicBezTo>
                  <a:cubicBezTo>
                    <a:pt x="378" y="53"/>
                    <a:pt x="406" y="56"/>
                    <a:pt x="431" y="64"/>
                  </a:cubicBezTo>
                  <a:cubicBezTo>
                    <a:pt x="442" y="67"/>
                    <a:pt x="468" y="76"/>
                    <a:pt x="468" y="106"/>
                  </a:cubicBezTo>
                  <a:cubicBezTo>
                    <a:pt x="468" y="140"/>
                    <a:pt x="414" y="204"/>
                    <a:pt x="412" y="210"/>
                  </a:cubicBezTo>
                  <a:cubicBezTo>
                    <a:pt x="409" y="216"/>
                    <a:pt x="403" y="218"/>
                    <a:pt x="403" y="221"/>
                  </a:cubicBezTo>
                  <a:cubicBezTo>
                    <a:pt x="403" y="230"/>
                    <a:pt x="409" y="230"/>
                    <a:pt x="414" y="230"/>
                  </a:cubicBezTo>
                  <a:cubicBezTo>
                    <a:pt x="445" y="230"/>
                    <a:pt x="476" y="202"/>
                    <a:pt x="504" y="165"/>
                  </a:cubicBezTo>
                  <a:cubicBezTo>
                    <a:pt x="512" y="154"/>
                    <a:pt x="552" y="101"/>
                    <a:pt x="552" y="67"/>
                  </a:cubicBezTo>
                  <a:cubicBezTo>
                    <a:pt x="552" y="25"/>
                    <a:pt x="521" y="17"/>
                    <a:pt x="510" y="11"/>
                  </a:cubicBezTo>
                  <a:cubicBezTo>
                    <a:pt x="470" y="0"/>
                    <a:pt x="437" y="0"/>
                    <a:pt x="426" y="0"/>
                  </a:cubicBezTo>
                  <a:cubicBezTo>
                    <a:pt x="202" y="0"/>
                    <a:pt x="0" y="196"/>
                    <a:pt x="0" y="428"/>
                  </a:cubicBezTo>
                  <a:cubicBezTo>
                    <a:pt x="0" y="526"/>
                    <a:pt x="45" y="630"/>
                    <a:pt x="171" y="630"/>
                  </a:cubicBezTo>
                  <a:cubicBezTo>
                    <a:pt x="246" y="630"/>
                    <a:pt x="322" y="591"/>
                    <a:pt x="386" y="5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E00451B2-33AB-4AB0-8FB2-B29002467AD8}"/>
                </a:ext>
              </a:extLst>
            </p:cNvPr>
            <p:cNvSpPr/>
            <p:nvPr/>
          </p:nvSpPr>
          <p:spPr>
            <a:xfrm>
              <a:off x="2478960" y="3487320"/>
              <a:ext cx="197280" cy="254520"/>
            </a:xfrm>
            <a:custGeom>
              <a:avLst/>
              <a:gdLst/>
              <a:ahLst/>
              <a:cxnLst>
                <a:cxn ang="3cd4">
                  <a:pos x="hc" y="t"/>
                </a:cxn>
                <a:cxn ang="cd2">
                  <a:pos x="l" y="vc"/>
                </a:cxn>
                <a:cxn ang="cd4">
                  <a:pos x="hc" y="b"/>
                </a:cxn>
                <a:cxn ang="0">
                  <a:pos x="r" y="vc"/>
                </a:cxn>
              </a:cxnLst>
              <a:rect l="l" t="t" r="r" b="b"/>
              <a:pathLst>
                <a:path w="549" h="708">
                  <a:moveTo>
                    <a:pt x="546" y="36"/>
                  </a:moveTo>
                  <a:cubicBezTo>
                    <a:pt x="549" y="28"/>
                    <a:pt x="549" y="25"/>
                    <a:pt x="549" y="20"/>
                  </a:cubicBezTo>
                  <a:cubicBezTo>
                    <a:pt x="549" y="11"/>
                    <a:pt x="543" y="0"/>
                    <a:pt x="529" y="0"/>
                  </a:cubicBezTo>
                  <a:cubicBezTo>
                    <a:pt x="518" y="0"/>
                    <a:pt x="512" y="11"/>
                    <a:pt x="507" y="22"/>
                  </a:cubicBezTo>
                  <a:lnTo>
                    <a:pt x="426" y="241"/>
                  </a:lnTo>
                  <a:lnTo>
                    <a:pt x="126" y="241"/>
                  </a:lnTo>
                  <a:lnTo>
                    <a:pt x="42" y="22"/>
                  </a:lnTo>
                  <a:cubicBezTo>
                    <a:pt x="36" y="8"/>
                    <a:pt x="34" y="0"/>
                    <a:pt x="20" y="0"/>
                  </a:cubicBezTo>
                  <a:cubicBezTo>
                    <a:pt x="11" y="0"/>
                    <a:pt x="0" y="11"/>
                    <a:pt x="0" y="20"/>
                  </a:cubicBezTo>
                  <a:cubicBezTo>
                    <a:pt x="0" y="22"/>
                    <a:pt x="0" y="22"/>
                    <a:pt x="6" y="36"/>
                  </a:cubicBezTo>
                  <a:lnTo>
                    <a:pt x="252" y="686"/>
                  </a:lnTo>
                  <a:cubicBezTo>
                    <a:pt x="258" y="697"/>
                    <a:pt x="263" y="708"/>
                    <a:pt x="274" y="708"/>
                  </a:cubicBezTo>
                  <a:cubicBezTo>
                    <a:pt x="288" y="708"/>
                    <a:pt x="294" y="697"/>
                    <a:pt x="297" y="686"/>
                  </a:cubicBezTo>
                  <a:close/>
                  <a:moveTo>
                    <a:pt x="140" y="280"/>
                  </a:moveTo>
                  <a:lnTo>
                    <a:pt x="409" y="280"/>
                  </a:lnTo>
                  <a:lnTo>
                    <a:pt x="274" y="630"/>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311A99A5-0D1D-48A7-9BDD-89E36D849A73}"/>
                </a:ext>
              </a:extLst>
            </p:cNvPr>
            <p:cNvSpPr/>
            <p:nvPr/>
          </p:nvSpPr>
          <p:spPr>
            <a:xfrm>
              <a:off x="2685600" y="3499559"/>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6"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49"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EC8C3AAD-1782-4620-B96A-F518486C15EF}"/>
                </a:ext>
              </a:extLst>
            </p:cNvPr>
            <p:cNvSpPr/>
            <p:nvPr/>
          </p:nvSpPr>
          <p:spPr>
            <a:xfrm>
              <a:off x="2925719" y="3580919"/>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4"/>
                    <a:pt x="84" y="322"/>
                    <a:pt x="53" y="322"/>
                  </a:cubicBezTo>
                  <a:cubicBezTo>
                    <a:pt x="25" y="322"/>
                    <a:pt x="0" y="344"/>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E6BF4FE1-6A1E-4A8C-8794-D850A0CAB098}"/>
                </a:ext>
              </a:extLst>
            </p:cNvPr>
            <p:cNvSpPr/>
            <p:nvPr/>
          </p:nvSpPr>
          <p:spPr>
            <a:xfrm>
              <a:off x="320076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41C526A7-1A60-4E68-A813-57EBD7B962B5}"/>
                </a:ext>
              </a:extLst>
            </p:cNvPr>
            <p:cNvSpPr/>
            <p:nvPr/>
          </p:nvSpPr>
          <p:spPr>
            <a:xfrm>
              <a:off x="342540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7C4C9C16-F5C9-42CE-991F-339E68AF7A46}"/>
                </a:ext>
              </a:extLst>
            </p:cNvPr>
            <p:cNvSpPr/>
            <p:nvPr/>
          </p:nvSpPr>
          <p:spPr>
            <a:xfrm>
              <a:off x="365940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C9C618B6-0901-44A6-9D12-976B977727A4}"/>
                </a:ext>
              </a:extLst>
            </p:cNvPr>
            <p:cNvSpPr/>
            <p:nvPr/>
          </p:nvSpPr>
          <p:spPr>
            <a:xfrm>
              <a:off x="3969719"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770D495A-DE79-41AF-832D-64F3D7D0AA16}"/>
                </a:ext>
              </a:extLst>
            </p:cNvPr>
            <p:cNvSpPr/>
            <p:nvPr/>
          </p:nvSpPr>
          <p:spPr>
            <a:xfrm>
              <a:off x="4204800" y="41536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67F2E8F3-774E-48B2-9648-C31E5CDB41E3}"/>
                </a:ext>
              </a:extLst>
            </p:cNvPr>
            <p:cNvSpPr/>
            <p:nvPr/>
          </p:nvSpPr>
          <p:spPr>
            <a:xfrm>
              <a:off x="44344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F0B1A52E-A16B-4715-B5AB-E496704EF62D}"/>
                </a:ext>
              </a:extLst>
            </p:cNvPr>
            <p:cNvSpPr/>
            <p:nvPr/>
          </p:nvSpPr>
          <p:spPr>
            <a:xfrm>
              <a:off x="475920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FD4D391-8665-4DD1-89E4-440FB618112B}"/>
                </a:ext>
              </a:extLst>
            </p:cNvPr>
            <p:cNvSpPr/>
            <p:nvPr/>
          </p:nvSpPr>
          <p:spPr>
            <a:xfrm>
              <a:off x="491652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30E49676-9717-4A1E-B9C7-45B2032A097E}"/>
                </a:ext>
              </a:extLst>
            </p:cNvPr>
            <p:cNvSpPr/>
            <p:nvPr/>
          </p:nvSpPr>
          <p:spPr>
            <a:xfrm>
              <a:off x="507384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2BB9C47E-ECED-4E82-A590-092F5B739F17}"/>
                </a:ext>
              </a:extLst>
            </p:cNvPr>
            <p:cNvSpPr/>
            <p:nvPr/>
          </p:nvSpPr>
          <p:spPr>
            <a:xfrm>
              <a:off x="52408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CB551F4C-08C0-4F94-B30C-8277DF51BD6B}"/>
                </a:ext>
              </a:extLst>
            </p:cNvPr>
            <p:cNvSpPr/>
            <p:nvPr/>
          </p:nvSpPr>
          <p:spPr>
            <a:xfrm>
              <a:off x="554832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3609B9D4-04B4-4405-AD65-C1F982B96CE6}"/>
                </a:ext>
              </a:extLst>
            </p:cNvPr>
            <p:cNvSpPr/>
            <p:nvPr/>
          </p:nvSpPr>
          <p:spPr>
            <a:xfrm>
              <a:off x="577224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01122B70-02E3-4AE1-B774-312869F45EE0}"/>
                </a:ext>
              </a:extLst>
            </p:cNvPr>
            <p:cNvSpPr/>
            <p:nvPr/>
          </p:nvSpPr>
          <p:spPr>
            <a:xfrm>
              <a:off x="600624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84363D15-F06A-47A5-9018-4AD3E1AAB3B4}"/>
                </a:ext>
              </a:extLst>
            </p:cNvPr>
            <p:cNvSpPr/>
            <p:nvPr/>
          </p:nvSpPr>
          <p:spPr>
            <a:xfrm>
              <a:off x="6316560"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A9A2445B-3094-4702-BFC8-0D900928439B}"/>
                </a:ext>
              </a:extLst>
            </p:cNvPr>
            <p:cNvSpPr/>
            <p:nvPr/>
          </p:nvSpPr>
          <p:spPr>
            <a:xfrm>
              <a:off x="6536160" y="4209120"/>
              <a:ext cx="151920" cy="112680"/>
            </a:xfrm>
            <a:custGeom>
              <a:avLst/>
              <a:gdLst/>
              <a:ahLst/>
              <a:cxnLst>
                <a:cxn ang="3cd4">
                  <a:pos x="hc" y="t"/>
                </a:cxn>
                <a:cxn ang="cd2">
                  <a:pos x="l" y="vc"/>
                </a:cxn>
                <a:cxn ang="cd4">
                  <a:pos x="hc" y="b"/>
                </a:cxn>
                <a:cxn ang="0">
                  <a:pos x="r" y="vc"/>
                </a:cxn>
              </a:cxnLst>
              <a:rect l="l" t="t" r="r" b="b"/>
              <a:pathLst>
                <a:path w="423" h="314">
                  <a:moveTo>
                    <a:pt x="53" y="263"/>
                  </a:moveTo>
                  <a:cubicBezTo>
                    <a:pt x="50" y="272"/>
                    <a:pt x="45" y="288"/>
                    <a:pt x="45" y="291"/>
                  </a:cubicBezTo>
                  <a:cubicBezTo>
                    <a:pt x="45" y="305"/>
                    <a:pt x="59" y="314"/>
                    <a:pt x="70" y="314"/>
                  </a:cubicBezTo>
                  <a:cubicBezTo>
                    <a:pt x="81" y="314"/>
                    <a:pt x="92" y="305"/>
                    <a:pt x="95" y="300"/>
                  </a:cubicBezTo>
                  <a:cubicBezTo>
                    <a:pt x="98" y="291"/>
                    <a:pt x="104" y="269"/>
                    <a:pt x="109" y="255"/>
                  </a:cubicBezTo>
                  <a:cubicBezTo>
                    <a:pt x="112" y="241"/>
                    <a:pt x="120" y="210"/>
                    <a:pt x="123" y="193"/>
                  </a:cubicBezTo>
                  <a:cubicBezTo>
                    <a:pt x="129" y="176"/>
                    <a:pt x="132" y="162"/>
                    <a:pt x="134" y="146"/>
                  </a:cubicBezTo>
                  <a:cubicBezTo>
                    <a:pt x="143" y="118"/>
                    <a:pt x="143" y="112"/>
                    <a:pt x="165" y="84"/>
                  </a:cubicBezTo>
                  <a:cubicBezTo>
                    <a:pt x="185" y="56"/>
                    <a:pt x="216" y="20"/>
                    <a:pt x="269" y="20"/>
                  </a:cubicBezTo>
                  <a:cubicBezTo>
                    <a:pt x="308" y="20"/>
                    <a:pt x="308" y="56"/>
                    <a:pt x="308" y="67"/>
                  </a:cubicBezTo>
                  <a:cubicBezTo>
                    <a:pt x="308" y="109"/>
                    <a:pt x="280" y="188"/>
                    <a:pt x="269" y="216"/>
                  </a:cubicBezTo>
                  <a:cubicBezTo>
                    <a:pt x="260" y="235"/>
                    <a:pt x="258" y="241"/>
                    <a:pt x="258" y="255"/>
                  </a:cubicBezTo>
                  <a:cubicBezTo>
                    <a:pt x="258" y="291"/>
                    <a:pt x="288" y="314"/>
                    <a:pt x="325" y="314"/>
                  </a:cubicBezTo>
                  <a:cubicBezTo>
                    <a:pt x="392" y="314"/>
                    <a:pt x="423" y="218"/>
                    <a:pt x="423" y="207"/>
                  </a:cubicBezTo>
                  <a:cubicBezTo>
                    <a:pt x="423" y="199"/>
                    <a:pt x="414" y="199"/>
                    <a:pt x="412" y="199"/>
                  </a:cubicBezTo>
                  <a:cubicBezTo>
                    <a:pt x="403" y="199"/>
                    <a:pt x="403" y="202"/>
                    <a:pt x="400" y="210"/>
                  </a:cubicBezTo>
                  <a:cubicBezTo>
                    <a:pt x="384" y="266"/>
                    <a:pt x="353" y="294"/>
                    <a:pt x="325" y="294"/>
                  </a:cubicBezTo>
                  <a:cubicBezTo>
                    <a:pt x="311" y="294"/>
                    <a:pt x="308" y="286"/>
                    <a:pt x="308" y="269"/>
                  </a:cubicBezTo>
                  <a:cubicBezTo>
                    <a:pt x="308" y="255"/>
                    <a:pt x="311" y="244"/>
                    <a:pt x="325" y="213"/>
                  </a:cubicBezTo>
                  <a:cubicBezTo>
                    <a:pt x="333" y="193"/>
                    <a:pt x="361" y="118"/>
                    <a:pt x="361" y="78"/>
                  </a:cubicBezTo>
                  <a:cubicBezTo>
                    <a:pt x="361" y="11"/>
                    <a:pt x="308"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9" name="TextBox 48">
            <a:extLst>
              <a:ext uri="{FF2B5EF4-FFF2-40B4-BE49-F238E27FC236}">
                <a16:creationId xmlns:a16="http://schemas.microsoft.com/office/drawing/2014/main" id="{0137FD49-0B0A-46EB-A93C-0C25EBDDB5C1}"/>
              </a:ext>
            </a:extLst>
          </p:cNvPr>
          <p:cNvSpPr txBox="1"/>
          <p:nvPr/>
        </p:nvSpPr>
        <p:spPr>
          <a:xfrm>
            <a:off x="5498640" y="2285280"/>
            <a:ext cx="2160360" cy="4867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800" b="0" i="0" u="none" strike="noStrike" kern="1200" cap="none">
                <a:ln>
                  <a:noFill/>
                </a:ln>
                <a:latin typeface="Liberation Sans" pitchFamily="18"/>
                <a:ea typeface="Noto Sans CJK SC Regular" pitchFamily="2"/>
                <a:cs typeface="FreeSans" pitchFamily="2"/>
              </a:rPr>
              <a:t>// Feasibility</a:t>
            </a:r>
          </a:p>
        </p:txBody>
      </p:sp>
      <p:sp>
        <p:nvSpPr>
          <p:cNvPr id="50" name="TextBox 49">
            <a:extLst>
              <a:ext uri="{FF2B5EF4-FFF2-40B4-BE49-F238E27FC236}">
                <a16:creationId xmlns:a16="http://schemas.microsoft.com/office/drawing/2014/main" id="{F023A794-F227-4AA1-B351-E2D367B24DD6}"/>
              </a:ext>
            </a:extLst>
          </p:cNvPr>
          <p:cNvSpPr txBox="1"/>
          <p:nvPr/>
        </p:nvSpPr>
        <p:spPr>
          <a:xfrm>
            <a:off x="5462640" y="2789280"/>
            <a:ext cx="4578840" cy="4867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800" b="0" i="0" u="none" strike="noStrike" kern="1200" cap="none">
                <a:ln>
                  <a:noFill/>
                </a:ln>
                <a:latin typeface="Liberation Sans" pitchFamily="18"/>
                <a:ea typeface="Noto Sans CJK SC Regular" pitchFamily="2"/>
                <a:cs typeface="FreeSans" pitchFamily="2"/>
              </a:rPr>
              <a:t>// Initial and goal conditions</a:t>
            </a:r>
          </a:p>
        </p:txBody>
      </p:sp>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73" name="Ink 72">
                <a:extLst>
                  <a:ext uri="{FF2B5EF4-FFF2-40B4-BE49-F238E27FC236}">
                    <a16:creationId xmlns:a16="http://schemas.microsoft.com/office/drawing/2014/main" id="{3C06F704-54CF-40C8-937E-3A7A5395600F}"/>
                  </a:ext>
                </a:extLst>
              </p14:cNvPr>
              <p14:cNvContentPartPr/>
              <p14:nvPr>
                <p:extLst>
                  <p:ext uri="{42D2F446-02D8-4167-A562-619A0277C38B}">
                    <p15:isNarration xmlns:p15="http://schemas.microsoft.com/office/powerpoint/2012/main" val="1"/>
                  </p:ext>
                </p:extLst>
              </p14:nvPr>
            </p14:nvContentPartPr>
            <p14:xfrm>
              <a:off x="2405880" y="2260440"/>
              <a:ext cx="4264560" cy="2155320"/>
            </p14:xfrm>
          </p:contentPart>
        </mc:Choice>
        <mc:Fallback xmlns="">
          <p:pic>
            <p:nvPicPr>
              <p:cNvPr id="73" name="Ink 72">
                <a:extLst>
                  <a:ext uri="{FF2B5EF4-FFF2-40B4-BE49-F238E27FC236}">
                    <a16:creationId xmlns:a16="http://schemas.microsoft.com/office/drawing/2014/main" id="{3C06F704-54CF-40C8-937E-3A7A5395600F}"/>
                  </a:ext>
                </a:extLst>
              </p:cNvPr>
              <p:cNvPicPr>
                <a:picLocks noGrp="1" noRot="1" noChangeAspect="1" noMove="1" noResize="1" noEditPoints="1" noAdjustHandles="1" noChangeArrowheads="1" noChangeShapeType="1"/>
              </p:cNvPicPr>
              <p:nvPr/>
            </p:nvPicPr>
            <p:blipFill>
              <a:blip r:embed="rId6"/>
              <a:stretch>
                <a:fillRect/>
              </a:stretch>
            </p:blipFill>
            <p:spPr>
              <a:xfrm>
                <a:off x="2396520" y="2251080"/>
                <a:ext cx="4283280" cy="2174040"/>
              </a:xfrm>
              <a:prstGeom prst="rect">
                <a:avLst/>
              </a:prstGeom>
            </p:spPr>
          </p:pic>
        </mc:Fallback>
      </mc:AlternateContent>
      <p:pic>
        <p:nvPicPr>
          <p:cNvPr id="74" name="Audio 73">
            <a:hlinkClick r:id="" action="ppaction://media"/>
            <a:extLst>
              <a:ext uri="{FF2B5EF4-FFF2-40B4-BE49-F238E27FC236}">
                <a16:creationId xmlns:a16="http://schemas.microsoft.com/office/drawing/2014/main" id="{57D5C690-5B05-4870-A05B-73FE8977D90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101"/>
    </mc:Choice>
    <mc:Fallback xmlns="">
      <p:transition spd="slow" advTm="31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4"/>
                                        </p:tgtEl>
                                      </p:cBhvr>
                                    </p:cmd>
                                  </p:childTnLst>
                                </p:cTn>
                              </p:par>
                              <p:par>
                                <p:cTn id="7" presetID="59"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md type="call" cmd="playFrom(0.0)">
                                      <p:cBhvr>
                                        <p:cTn id="9" dur="1" fill="hold"/>
                                        <p:tgtEl>
                                          <p:spTgt spid="7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1925-8C76-48D4-900C-2F2EFF78FD8B}"/>
              </a:ext>
            </a:extLst>
          </p:cNvPr>
          <p:cNvSpPr txBox="1">
            <a:spLocks noGrp="1"/>
          </p:cNvSpPr>
          <p:nvPr>
            <p:ph type="title" idx="4294967295"/>
          </p:nvPr>
        </p:nvSpPr>
        <p:spPr>
          <a:xfrm>
            <a:off x="503999" y="110880"/>
            <a:ext cx="9071640" cy="1176840"/>
          </a:xfrm>
        </p:spPr>
        <p:txBody>
          <a:bodyPr/>
          <a:lstStyle/>
          <a:p>
            <a:pPr lvl="0"/>
            <a:r>
              <a:rPr lang="en-GB"/>
              <a:t>CONTACT PLANNING AS A </a:t>
            </a:r>
            <a:br>
              <a:rPr lang="en-GB"/>
            </a:br>
            <a:r>
              <a:rPr lang="en-GB"/>
              <a:t>FEASIBILITY PROBLEM</a:t>
            </a:r>
          </a:p>
        </p:txBody>
      </p:sp>
      <p:grpSp>
        <p:nvGrpSpPr>
          <p:cNvPr id="3" name="Group 2" descr="28§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B00E1A86-2008-4B28-B0FC-50628754F571}"/>
              </a:ext>
            </a:extLst>
          </p:cNvPr>
          <p:cNvGrpSpPr/>
          <p:nvPr/>
        </p:nvGrpSpPr>
        <p:grpSpPr>
          <a:xfrm>
            <a:off x="1416599" y="1873440"/>
            <a:ext cx="5282640" cy="2460240"/>
            <a:chOff x="1416599" y="1873440"/>
            <a:chExt cx="5282640" cy="2460240"/>
          </a:xfrm>
        </p:grpSpPr>
        <p:sp>
          <p:nvSpPr>
            <p:cNvPr id="4" name="Freeform: Shape 3">
              <a:extLst>
                <a:ext uri="{FF2B5EF4-FFF2-40B4-BE49-F238E27FC236}">
                  <a16:creationId xmlns:a16="http://schemas.microsoft.com/office/drawing/2014/main" id="{21A002B0-AA90-46B6-AC37-C21330B0ED62}"/>
                </a:ext>
              </a:extLst>
            </p:cNvPr>
            <p:cNvSpPr/>
            <p:nvPr/>
          </p:nvSpPr>
          <p:spPr>
            <a:xfrm>
              <a:off x="1416599" y="1874520"/>
              <a:ext cx="5282640" cy="2459160"/>
            </a:xfrm>
            <a:custGeom>
              <a:avLst/>
              <a:gdLst/>
              <a:ahLst/>
              <a:cxnLst>
                <a:cxn ang="3cd4">
                  <a:pos x="hc" y="t"/>
                </a:cxn>
                <a:cxn ang="cd2">
                  <a:pos x="l" y="vc"/>
                </a:cxn>
                <a:cxn ang="cd4">
                  <a:pos x="hc" y="b"/>
                </a:cxn>
                <a:cxn ang="0">
                  <a:pos x="r" y="vc"/>
                </a:cxn>
              </a:cxnLst>
              <a:rect l="l" t="t" r="r" b="b"/>
              <a:pathLst>
                <a:path w="14675" h="6832">
                  <a:moveTo>
                    <a:pt x="7339" y="6832"/>
                  </a:moveTo>
                  <a:lnTo>
                    <a:pt x="0" y="6832"/>
                  </a:lnTo>
                  <a:lnTo>
                    <a:pt x="0" y="0"/>
                  </a:lnTo>
                  <a:lnTo>
                    <a:pt x="14675" y="0"/>
                  </a:lnTo>
                  <a:lnTo>
                    <a:pt x="14675" y="683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7DAF639B-2CFC-488C-9E93-3260BF4A933D}"/>
                </a:ext>
              </a:extLst>
            </p:cNvPr>
            <p:cNvSpPr/>
            <p:nvPr/>
          </p:nvSpPr>
          <p:spPr>
            <a:xfrm>
              <a:off x="1425600" y="188964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0A19128-23BD-4F75-BE2D-A2B5762B1268}"/>
                </a:ext>
              </a:extLst>
            </p:cNvPr>
            <p:cNvSpPr/>
            <p:nvPr/>
          </p:nvSpPr>
          <p:spPr>
            <a:xfrm>
              <a:off x="1624319" y="198216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B771528D-AC84-43FB-9FC7-7479EDD2C1C0}"/>
                </a:ext>
              </a:extLst>
            </p:cNvPr>
            <p:cNvSpPr/>
            <p:nvPr/>
          </p:nvSpPr>
          <p:spPr>
            <a:xfrm>
              <a:off x="1820880" y="189360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B03FA8F7-712C-4DEE-8317-B0872E83D3CB}"/>
                </a:ext>
              </a:extLst>
            </p:cNvPr>
            <p:cNvSpPr/>
            <p:nvPr/>
          </p:nvSpPr>
          <p:spPr>
            <a:xfrm>
              <a:off x="2491200" y="189648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18E2478F-53B7-45E6-A81D-A6792F368D74}"/>
                </a:ext>
              </a:extLst>
            </p:cNvPr>
            <p:cNvSpPr/>
            <p:nvPr/>
          </p:nvSpPr>
          <p:spPr>
            <a:xfrm>
              <a:off x="2904480" y="200952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9037AC38-B7FB-4C7D-9EC6-B5545B80370F}"/>
                </a:ext>
              </a:extLst>
            </p:cNvPr>
            <p:cNvSpPr/>
            <p:nvPr/>
          </p:nvSpPr>
          <p:spPr>
            <a:xfrm>
              <a:off x="3299400" y="1873440"/>
              <a:ext cx="48960" cy="354600"/>
            </a:xfrm>
            <a:custGeom>
              <a:avLst/>
              <a:gdLst/>
              <a:ahLst/>
              <a:cxnLst>
                <a:cxn ang="3cd4">
                  <a:pos x="hc" y="t"/>
                </a:cxn>
                <a:cxn ang="cd2">
                  <a:pos x="l" y="vc"/>
                </a:cxn>
                <a:cxn ang="cd4">
                  <a:pos x="hc" y="b"/>
                </a:cxn>
                <a:cxn ang="0">
                  <a:pos x="r" y="vc"/>
                </a:cxn>
              </a:cxnLst>
              <a:rect l="l" t="t" r="r" b="b"/>
              <a:pathLst>
                <a:path w="137" h="986">
                  <a:moveTo>
                    <a:pt x="137" y="986"/>
                  </a:moveTo>
                  <a:lnTo>
                    <a:pt x="137" y="946"/>
                  </a:lnTo>
                  <a:lnTo>
                    <a:pt x="39" y="946"/>
                  </a:lnTo>
                  <a:lnTo>
                    <a:pt x="39" y="39"/>
                  </a:lnTo>
                  <a:lnTo>
                    <a:pt x="137" y="39"/>
                  </a:lnTo>
                  <a:lnTo>
                    <a:pt x="137" y="0"/>
                  </a:lnTo>
                  <a:lnTo>
                    <a:pt x="0" y="0"/>
                  </a:lnTo>
                  <a:lnTo>
                    <a:pt x="0"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8410C30E-DF11-44D7-9535-BF779B13C8D8}"/>
                </a:ext>
              </a:extLst>
            </p:cNvPr>
            <p:cNvSpPr/>
            <p:nvPr/>
          </p:nvSpPr>
          <p:spPr>
            <a:xfrm>
              <a:off x="336924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12D6229A-953F-43D1-9DE6-8087711273F4}"/>
                </a:ext>
              </a:extLst>
            </p:cNvPr>
            <p:cNvSpPr/>
            <p:nvPr/>
          </p:nvSpPr>
          <p:spPr>
            <a:xfrm>
              <a:off x="3607920" y="202751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CDD9C624-BBD5-4C9E-99F4-3B32F21509A7}"/>
                </a:ext>
              </a:extLst>
            </p:cNvPr>
            <p:cNvSpPr/>
            <p:nvPr/>
          </p:nvSpPr>
          <p:spPr>
            <a:xfrm>
              <a:off x="3829679"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8C532D6A-9F14-40B3-A26B-815CF18ADD8E}"/>
                </a:ext>
              </a:extLst>
            </p:cNvPr>
            <p:cNvSpPr/>
            <p:nvPr/>
          </p:nvSpPr>
          <p:spPr>
            <a:xfrm>
              <a:off x="398700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F99CE6F7-1B33-4F74-937C-6D804BEAF75D}"/>
                </a:ext>
              </a:extLst>
            </p:cNvPr>
            <p:cNvSpPr/>
            <p:nvPr/>
          </p:nvSpPr>
          <p:spPr>
            <a:xfrm>
              <a:off x="414432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DE66D10F-2B55-45E2-8DAF-BD8DDCFEE85C}"/>
                </a:ext>
              </a:extLst>
            </p:cNvPr>
            <p:cNvSpPr/>
            <p:nvPr/>
          </p:nvSpPr>
          <p:spPr>
            <a:xfrm>
              <a:off x="428436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5BB29F03-8F3E-4F04-A064-EC2744B47B9D}"/>
                </a:ext>
              </a:extLst>
            </p:cNvPr>
            <p:cNvSpPr/>
            <p:nvPr/>
          </p:nvSpPr>
          <p:spPr>
            <a:xfrm>
              <a:off x="4508280" y="208296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6" y="266"/>
                    <a:pt x="566" y="294"/>
                    <a:pt x="538" y="294"/>
                  </a:cubicBezTo>
                  <a:cubicBezTo>
                    <a:pt x="524" y="294"/>
                    <a:pt x="521" y="286"/>
                    <a:pt x="521" y="269"/>
                  </a:cubicBezTo>
                  <a:cubicBezTo>
                    <a:pt x="521" y="255"/>
                    <a:pt x="524" y="244"/>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970A78A5-30E1-4356-9BA1-1CA63B4B8DC8}"/>
                </a:ext>
              </a:extLst>
            </p:cNvPr>
            <p:cNvSpPr/>
            <p:nvPr/>
          </p:nvSpPr>
          <p:spPr>
            <a:xfrm>
              <a:off x="4774320" y="1873440"/>
              <a:ext cx="48960" cy="354600"/>
            </a:xfrm>
            <a:custGeom>
              <a:avLst/>
              <a:gdLst/>
              <a:ahLst/>
              <a:cxnLst>
                <a:cxn ang="3cd4">
                  <a:pos x="hc" y="t"/>
                </a:cxn>
                <a:cxn ang="cd2">
                  <a:pos x="l" y="vc"/>
                </a:cxn>
                <a:cxn ang="cd4">
                  <a:pos x="hc" y="b"/>
                </a:cxn>
                <a:cxn ang="0">
                  <a:pos x="r" y="vc"/>
                </a:cxn>
              </a:cxnLst>
              <a:rect l="l" t="t" r="r" b="b"/>
              <a:pathLst>
                <a:path w="137" h="986">
                  <a:moveTo>
                    <a:pt x="137" y="0"/>
                  </a:moveTo>
                  <a:lnTo>
                    <a:pt x="0" y="0"/>
                  </a:lnTo>
                  <a:lnTo>
                    <a:pt x="0" y="39"/>
                  </a:lnTo>
                  <a:lnTo>
                    <a:pt x="98" y="39"/>
                  </a:lnTo>
                  <a:lnTo>
                    <a:pt x="98" y="946"/>
                  </a:lnTo>
                  <a:lnTo>
                    <a:pt x="0" y="946"/>
                  </a:lnTo>
                  <a:lnTo>
                    <a:pt x="0" y="986"/>
                  </a:lnTo>
                  <a:lnTo>
                    <a:pt x="137"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5D509BE9-D496-4608-A423-5FDD447C6FCF}"/>
                </a:ext>
              </a:extLst>
            </p:cNvPr>
            <p:cNvSpPr/>
            <p:nvPr/>
          </p:nvSpPr>
          <p:spPr>
            <a:xfrm>
              <a:off x="1505160" y="251136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69C45207-11E3-414B-A16F-F95C7AEE2B02}"/>
                </a:ext>
              </a:extLst>
            </p:cNvPr>
            <p:cNvSpPr/>
            <p:nvPr/>
          </p:nvSpPr>
          <p:spPr>
            <a:xfrm>
              <a:off x="1662479"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9491861B-4961-4B8C-BE9F-5D70203681DB}"/>
                </a:ext>
              </a:extLst>
            </p:cNvPr>
            <p:cNvSpPr/>
            <p:nvPr/>
          </p:nvSpPr>
          <p:spPr>
            <a:xfrm>
              <a:off x="1736999" y="24530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6A8B970B-1ACF-46A0-82E9-467A9FE6E475}"/>
                </a:ext>
              </a:extLst>
            </p:cNvPr>
            <p:cNvSpPr/>
            <p:nvPr/>
          </p:nvSpPr>
          <p:spPr>
            <a:xfrm>
              <a:off x="1898280"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B5152F7D-511F-4E75-851A-B2007165F3CF}"/>
                </a:ext>
              </a:extLst>
            </p:cNvPr>
            <p:cNvSpPr/>
            <p:nvPr/>
          </p:nvSpPr>
          <p:spPr>
            <a:xfrm>
              <a:off x="2491200" y="242784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BA6E8F1B-88DD-48E7-9C2E-AA1FD8882FF4}"/>
                </a:ext>
              </a:extLst>
            </p:cNvPr>
            <p:cNvSpPr/>
            <p:nvPr/>
          </p:nvSpPr>
          <p:spPr>
            <a:xfrm>
              <a:off x="2914560" y="2479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48A109D1-478C-4494-B711-4594E12FF58C}"/>
                </a:ext>
              </a:extLst>
            </p:cNvPr>
            <p:cNvSpPr/>
            <p:nvPr/>
          </p:nvSpPr>
          <p:spPr>
            <a:xfrm>
              <a:off x="3223800" y="2427840"/>
              <a:ext cx="289080" cy="254880"/>
            </a:xfrm>
            <a:custGeom>
              <a:avLst/>
              <a:gdLst/>
              <a:ahLst/>
              <a:cxnLst>
                <a:cxn ang="3cd4">
                  <a:pos x="hc" y="t"/>
                </a:cxn>
                <a:cxn ang="cd2">
                  <a:pos x="l" y="vc"/>
                </a:cxn>
                <a:cxn ang="cd4">
                  <a:pos x="hc" y="b"/>
                </a:cxn>
                <a:cxn ang="0">
                  <a:pos x="r" y="vc"/>
                </a:cxn>
              </a:cxnLst>
              <a:rect l="l" t="t" r="r" b="b"/>
              <a:pathLst>
                <a:path w="804" h="709">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3"/>
                  </a:cubicBezTo>
                  <a:cubicBezTo>
                    <a:pt x="137" y="653"/>
                    <a:pt x="104" y="630"/>
                    <a:pt x="87" y="591"/>
                  </a:cubicBezTo>
                  <a:cubicBezTo>
                    <a:pt x="84" y="585"/>
                    <a:pt x="84" y="580"/>
                    <a:pt x="78" y="580"/>
                  </a:cubicBezTo>
                  <a:cubicBezTo>
                    <a:pt x="53" y="580"/>
                    <a:pt x="0" y="613"/>
                    <a:pt x="0" y="630"/>
                  </a:cubicBezTo>
                  <a:cubicBezTo>
                    <a:pt x="0" y="630"/>
                    <a:pt x="0" y="633"/>
                    <a:pt x="3" y="636"/>
                  </a:cubicBezTo>
                  <a:cubicBezTo>
                    <a:pt x="20" y="681"/>
                    <a:pt x="64" y="709"/>
                    <a:pt x="112" y="709"/>
                  </a:cubicBezTo>
                  <a:cubicBezTo>
                    <a:pt x="162" y="709"/>
                    <a:pt x="221" y="672"/>
                    <a:pt x="252" y="636"/>
                  </a:cubicBezTo>
                  <a:cubicBezTo>
                    <a:pt x="286" y="597"/>
                    <a:pt x="350" y="434"/>
                    <a:pt x="375" y="375"/>
                  </a:cubicBezTo>
                  <a:lnTo>
                    <a:pt x="566" y="375"/>
                  </a:lnTo>
                  <a:cubicBezTo>
                    <a:pt x="566" y="378"/>
                    <a:pt x="566" y="378"/>
                    <a:pt x="566" y="378"/>
                  </a:cubicBezTo>
                  <a:cubicBezTo>
                    <a:pt x="566" y="384"/>
                    <a:pt x="571" y="387"/>
                    <a:pt x="574" y="387"/>
                  </a:cubicBezTo>
                  <a:cubicBezTo>
                    <a:pt x="596" y="387"/>
                    <a:pt x="652" y="359"/>
                    <a:pt x="652" y="328"/>
                  </a:cubicBezTo>
                  <a:cubicBezTo>
                    <a:pt x="652" y="319"/>
                    <a:pt x="647" y="322"/>
                    <a:pt x="633" y="322"/>
                  </a:cubicBezTo>
                  <a:lnTo>
                    <a:pt x="398" y="322"/>
                  </a:lnTo>
                  <a:cubicBezTo>
                    <a:pt x="423" y="233"/>
                    <a:pt x="456" y="146"/>
                    <a:pt x="473" y="56"/>
                  </a:cubicBezTo>
                  <a:lnTo>
                    <a:pt x="605" y="56"/>
                  </a:lnTo>
                  <a:cubicBezTo>
                    <a:pt x="630" y="56"/>
                    <a:pt x="697" y="51"/>
                    <a:pt x="717" y="73"/>
                  </a:cubicBezTo>
                  <a:cubicBezTo>
                    <a:pt x="717" y="79"/>
                    <a:pt x="714" y="87"/>
                    <a:pt x="717" y="93"/>
                  </a:cubicBezTo>
                  <a:cubicBezTo>
                    <a:pt x="720" y="95"/>
                    <a:pt x="722" y="95"/>
                    <a:pt x="725" y="95"/>
                  </a:cubicBezTo>
                  <a:cubicBezTo>
                    <a:pt x="750"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08D5E770-7FE8-4F21-9EB2-6ACF11E47BCD}"/>
                </a:ext>
              </a:extLst>
            </p:cNvPr>
            <p:cNvSpPr/>
            <p:nvPr/>
          </p:nvSpPr>
          <p:spPr>
            <a:xfrm>
              <a:off x="2491200" y="2959199"/>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578F27F8-0CF6-4083-ACD5-F6FAC4F75F85}"/>
                </a:ext>
              </a:extLst>
            </p:cNvPr>
            <p:cNvSpPr/>
            <p:nvPr/>
          </p:nvSpPr>
          <p:spPr>
            <a:xfrm>
              <a:off x="2914560" y="3010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A748E3C3-06E5-466F-A3B0-EE2662AF950F}"/>
                </a:ext>
              </a:extLst>
            </p:cNvPr>
            <p:cNvSpPr/>
            <p:nvPr/>
          </p:nvSpPr>
          <p:spPr>
            <a:xfrm>
              <a:off x="3209760" y="2959920"/>
              <a:ext cx="234360" cy="242640"/>
            </a:xfrm>
            <a:custGeom>
              <a:avLst/>
              <a:gdLst/>
              <a:ahLst/>
              <a:cxnLst>
                <a:cxn ang="3cd4">
                  <a:pos x="hc" y="t"/>
                </a:cxn>
                <a:cxn ang="cd2">
                  <a:pos x="l" y="vc"/>
                </a:cxn>
                <a:cxn ang="cd4">
                  <a:pos x="hc" y="b"/>
                </a:cxn>
                <a:cxn ang="0">
                  <a:pos x="r" y="vc"/>
                </a:cxn>
              </a:cxnLst>
              <a:rect l="l" t="t" r="r" b="b"/>
              <a:pathLst>
                <a:path w="652" h="675">
                  <a:moveTo>
                    <a:pt x="375" y="0"/>
                  </a:moveTo>
                  <a:cubicBezTo>
                    <a:pt x="252" y="0"/>
                    <a:pt x="199" y="22"/>
                    <a:pt x="174" y="31"/>
                  </a:cubicBezTo>
                  <a:cubicBezTo>
                    <a:pt x="73" y="73"/>
                    <a:pt x="50" y="140"/>
                    <a:pt x="50" y="154"/>
                  </a:cubicBezTo>
                  <a:cubicBezTo>
                    <a:pt x="50" y="162"/>
                    <a:pt x="56" y="162"/>
                    <a:pt x="62" y="162"/>
                  </a:cubicBezTo>
                  <a:cubicBezTo>
                    <a:pt x="81" y="162"/>
                    <a:pt x="129" y="137"/>
                    <a:pt x="134" y="115"/>
                  </a:cubicBezTo>
                  <a:cubicBezTo>
                    <a:pt x="148" y="78"/>
                    <a:pt x="151" y="70"/>
                    <a:pt x="216" y="62"/>
                  </a:cubicBezTo>
                  <a:cubicBezTo>
                    <a:pt x="249" y="56"/>
                    <a:pt x="283" y="53"/>
                    <a:pt x="316" y="53"/>
                  </a:cubicBezTo>
                  <a:lnTo>
                    <a:pt x="406" y="53"/>
                  </a:lnTo>
                  <a:cubicBezTo>
                    <a:pt x="344" y="115"/>
                    <a:pt x="316" y="221"/>
                    <a:pt x="280" y="364"/>
                  </a:cubicBezTo>
                  <a:cubicBezTo>
                    <a:pt x="252" y="479"/>
                    <a:pt x="230" y="557"/>
                    <a:pt x="188" y="608"/>
                  </a:cubicBezTo>
                  <a:cubicBezTo>
                    <a:pt x="179" y="619"/>
                    <a:pt x="176" y="622"/>
                    <a:pt x="151" y="622"/>
                  </a:cubicBezTo>
                  <a:lnTo>
                    <a:pt x="87" y="622"/>
                  </a:lnTo>
                  <a:cubicBezTo>
                    <a:pt x="67" y="622"/>
                    <a:pt x="56" y="622"/>
                    <a:pt x="34" y="636"/>
                  </a:cubicBezTo>
                  <a:cubicBezTo>
                    <a:pt x="22" y="641"/>
                    <a:pt x="0" y="658"/>
                    <a:pt x="0" y="669"/>
                  </a:cubicBezTo>
                  <a:cubicBezTo>
                    <a:pt x="0" y="675"/>
                    <a:pt x="0" y="675"/>
                    <a:pt x="22" y="675"/>
                  </a:cubicBezTo>
                  <a:lnTo>
                    <a:pt x="361" y="675"/>
                  </a:lnTo>
                  <a:cubicBezTo>
                    <a:pt x="476" y="675"/>
                    <a:pt x="563" y="588"/>
                    <a:pt x="563" y="554"/>
                  </a:cubicBezTo>
                  <a:cubicBezTo>
                    <a:pt x="563" y="546"/>
                    <a:pt x="554" y="546"/>
                    <a:pt x="552" y="546"/>
                  </a:cubicBezTo>
                  <a:cubicBezTo>
                    <a:pt x="535" y="546"/>
                    <a:pt x="487" y="568"/>
                    <a:pt x="479" y="594"/>
                  </a:cubicBezTo>
                  <a:cubicBezTo>
                    <a:pt x="470" y="616"/>
                    <a:pt x="468" y="622"/>
                    <a:pt x="420" y="622"/>
                  </a:cubicBezTo>
                  <a:lnTo>
                    <a:pt x="230" y="622"/>
                  </a:lnTo>
                  <a:cubicBezTo>
                    <a:pt x="300" y="560"/>
                    <a:pt x="330" y="462"/>
                    <a:pt x="364" y="328"/>
                  </a:cubicBezTo>
                  <a:cubicBezTo>
                    <a:pt x="389" y="221"/>
                    <a:pt x="414" y="123"/>
                    <a:pt x="454" y="64"/>
                  </a:cubicBezTo>
                  <a:cubicBezTo>
                    <a:pt x="459" y="56"/>
                    <a:pt x="462" y="53"/>
                    <a:pt x="482" y="53"/>
                  </a:cubicBezTo>
                  <a:lnTo>
                    <a:pt x="566" y="53"/>
                  </a:lnTo>
                  <a:cubicBezTo>
                    <a:pt x="585" y="53"/>
                    <a:pt x="594" y="53"/>
                    <a:pt x="619" y="39"/>
                  </a:cubicBezTo>
                  <a:cubicBezTo>
                    <a:pt x="627" y="34"/>
                    <a:pt x="652" y="20"/>
                    <a:pt x="652" y="6"/>
                  </a:cubicBezTo>
                  <a:cubicBezTo>
                    <a:pt x="652" y="0"/>
                    <a:pt x="650" y="0"/>
                    <a:pt x="627"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DA714A24-77C6-4304-B233-4D3F07D8F27E}"/>
                </a:ext>
              </a:extLst>
            </p:cNvPr>
            <p:cNvSpPr/>
            <p:nvPr/>
          </p:nvSpPr>
          <p:spPr>
            <a:xfrm>
              <a:off x="3535560" y="2990160"/>
              <a:ext cx="197280" cy="220320"/>
            </a:xfrm>
            <a:custGeom>
              <a:avLst/>
              <a:gdLst/>
              <a:ahLst/>
              <a:cxnLst>
                <a:cxn ang="3cd4">
                  <a:pos x="hc" y="t"/>
                </a:cxn>
                <a:cxn ang="cd2">
                  <a:pos x="l" y="vc"/>
                </a:cxn>
                <a:cxn ang="cd4">
                  <a:pos x="hc" y="b"/>
                </a:cxn>
                <a:cxn ang="0">
                  <a:pos x="r" y="vc"/>
                </a:cxn>
              </a:cxnLst>
              <a:rect l="l" t="t" r="r" b="b"/>
              <a:pathLst>
                <a:path w="549" h="613">
                  <a:moveTo>
                    <a:pt x="549" y="216"/>
                  </a:moveTo>
                  <a:cubicBezTo>
                    <a:pt x="549" y="64"/>
                    <a:pt x="398" y="0"/>
                    <a:pt x="274" y="0"/>
                  </a:cubicBezTo>
                  <a:cubicBezTo>
                    <a:pt x="146" y="0"/>
                    <a:pt x="0" y="70"/>
                    <a:pt x="0" y="216"/>
                  </a:cubicBezTo>
                  <a:lnTo>
                    <a:pt x="0" y="577"/>
                  </a:lnTo>
                  <a:cubicBezTo>
                    <a:pt x="0" y="596"/>
                    <a:pt x="0" y="613"/>
                    <a:pt x="20" y="613"/>
                  </a:cubicBezTo>
                  <a:cubicBezTo>
                    <a:pt x="39" y="613"/>
                    <a:pt x="39" y="596"/>
                    <a:pt x="39" y="577"/>
                  </a:cubicBezTo>
                  <a:lnTo>
                    <a:pt x="39" y="218"/>
                  </a:lnTo>
                  <a:cubicBezTo>
                    <a:pt x="39" y="70"/>
                    <a:pt x="202" y="39"/>
                    <a:pt x="274" y="39"/>
                  </a:cubicBezTo>
                  <a:cubicBezTo>
                    <a:pt x="319" y="39"/>
                    <a:pt x="381" y="48"/>
                    <a:pt x="434" y="81"/>
                  </a:cubicBezTo>
                  <a:cubicBezTo>
                    <a:pt x="510" y="132"/>
                    <a:pt x="510" y="193"/>
                    <a:pt x="510" y="221"/>
                  </a:cubicBezTo>
                  <a:lnTo>
                    <a:pt x="510" y="577"/>
                  </a:lnTo>
                  <a:cubicBezTo>
                    <a:pt x="510" y="596"/>
                    <a:pt x="510" y="613"/>
                    <a:pt x="529" y="613"/>
                  </a:cubicBezTo>
                  <a:cubicBezTo>
                    <a:pt x="549" y="613"/>
                    <a:pt x="549" y="596"/>
                    <a:pt x="549" y="5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4EDE991B-82DA-48DA-A00D-5BE08E79AFFA}"/>
                </a:ext>
              </a:extLst>
            </p:cNvPr>
            <p:cNvSpPr/>
            <p:nvPr/>
          </p:nvSpPr>
          <p:spPr>
            <a:xfrm>
              <a:off x="3844800" y="2951999"/>
              <a:ext cx="198360" cy="293040"/>
            </a:xfrm>
            <a:custGeom>
              <a:avLst/>
              <a:gdLst/>
              <a:ahLst/>
              <a:cxnLst>
                <a:cxn ang="3cd4">
                  <a:pos x="hc" y="t"/>
                </a:cxn>
                <a:cxn ang="cd2">
                  <a:pos x="l" y="vc"/>
                </a:cxn>
                <a:cxn ang="cd4">
                  <a:pos x="hc" y="b"/>
                </a:cxn>
                <a:cxn ang="0">
                  <a:pos x="r" y="vc"/>
                </a:cxn>
              </a:cxnLst>
              <a:rect l="l" t="t" r="r" b="b"/>
              <a:pathLst>
                <a:path w="552" h="815">
                  <a:moveTo>
                    <a:pt x="386" y="540"/>
                  </a:moveTo>
                  <a:cubicBezTo>
                    <a:pt x="361" y="630"/>
                    <a:pt x="336" y="675"/>
                    <a:pt x="325" y="692"/>
                  </a:cubicBezTo>
                  <a:cubicBezTo>
                    <a:pt x="286" y="759"/>
                    <a:pt x="266" y="759"/>
                    <a:pt x="232" y="759"/>
                  </a:cubicBezTo>
                  <a:cubicBezTo>
                    <a:pt x="216" y="759"/>
                    <a:pt x="146" y="756"/>
                    <a:pt x="87" y="717"/>
                  </a:cubicBezTo>
                  <a:cubicBezTo>
                    <a:pt x="42" y="720"/>
                    <a:pt x="8" y="753"/>
                    <a:pt x="8" y="764"/>
                  </a:cubicBezTo>
                  <a:cubicBezTo>
                    <a:pt x="8" y="773"/>
                    <a:pt x="76" y="815"/>
                    <a:pt x="168" y="815"/>
                  </a:cubicBezTo>
                  <a:cubicBezTo>
                    <a:pt x="238" y="815"/>
                    <a:pt x="356" y="776"/>
                    <a:pt x="428" y="616"/>
                  </a:cubicBezTo>
                  <a:cubicBezTo>
                    <a:pt x="456" y="560"/>
                    <a:pt x="470" y="504"/>
                    <a:pt x="476" y="493"/>
                  </a:cubicBezTo>
                  <a:cubicBezTo>
                    <a:pt x="496" y="423"/>
                    <a:pt x="515" y="344"/>
                    <a:pt x="515" y="342"/>
                  </a:cubicBezTo>
                  <a:cubicBezTo>
                    <a:pt x="515" y="336"/>
                    <a:pt x="512" y="330"/>
                    <a:pt x="504" y="330"/>
                  </a:cubicBezTo>
                  <a:cubicBezTo>
                    <a:pt x="496" y="330"/>
                    <a:pt x="479" y="336"/>
                    <a:pt x="459" y="350"/>
                  </a:cubicBezTo>
                  <a:cubicBezTo>
                    <a:pt x="434" y="364"/>
                    <a:pt x="434" y="370"/>
                    <a:pt x="428" y="395"/>
                  </a:cubicBezTo>
                  <a:cubicBezTo>
                    <a:pt x="417" y="428"/>
                    <a:pt x="358" y="574"/>
                    <a:pt x="235" y="574"/>
                  </a:cubicBezTo>
                  <a:cubicBezTo>
                    <a:pt x="140" y="574"/>
                    <a:pt x="84" y="496"/>
                    <a:pt x="84" y="386"/>
                  </a:cubicBezTo>
                  <a:cubicBezTo>
                    <a:pt x="84" y="308"/>
                    <a:pt x="115" y="207"/>
                    <a:pt x="171" y="137"/>
                  </a:cubicBezTo>
                  <a:cubicBezTo>
                    <a:pt x="199" y="106"/>
                    <a:pt x="246" y="53"/>
                    <a:pt x="358" y="53"/>
                  </a:cubicBezTo>
                  <a:cubicBezTo>
                    <a:pt x="378" y="53"/>
                    <a:pt x="406" y="56"/>
                    <a:pt x="431" y="64"/>
                  </a:cubicBezTo>
                  <a:cubicBezTo>
                    <a:pt x="442" y="67"/>
                    <a:pt x="468" y="76"/>
                    <a:pt x="468" y="106"/>
                  </a:cubicBezTo>
                  <a:cubicBezTo>
                    <a:pt x="468" y="140"/>
                    <a:pt x="414" y="204"/>
                    <a:pt x="412" y="210"/>
                  </a:cubicBezTo>
                  <a:cubicBezTo>
                    <a:pt x="409" y="216"/>
                    <a:pt x="403" y="218"/>
                    <a:pt x="403" y="221"/>
                  </a:cubicBezTo>
                  <a:cubicBezTo>
                    <a:pt x="403" y="230"/>
                    <a:pt x="409" y="230"/>
                    <a:pt x="414" y="230"/>
                  </a:cubicBezTo>
                  <a:cubicBezTo>
                    <a:pt x="445" y="230"/>
                    <a:pt x="476" y="202"/>
                    <a:pt x="504" y="165"/>
                  </a:cubicBezTo>
                  <a:cubicBezTo>
                    <a:pt x="512" y="154"/>
                    <a:pt x="552" y="101"/>
                    <a:pt x="552" y="67"/>
                  </a:cubicBezTo>
                  <a:cubicBezTo>
                    <a:pt x="552" y="25"/>
                    <a:pt x="521" y="17"/>
                    <a:pt x="510" y="11"/>
                  </a:cubicBezTo>
                  <a:cubicBezTo>
                    <a:pt x="470" y="0"/>
                    <a:pt x="437" y="0"/>
                    <a:pt x="426" y="0"/>
                  </a:cubicBezTo>
                  <a:cubicBezTo>
                    <a:pt x="202" y="0"/>
                    <a:pt x="0" y="196"/>
                    <a:pt x="0" y="428"/>
                  </a:cubicBezTo>
                  <a:cubicBezTo>
                    <a:pt x="0" y="526"/>
                    <a:pt x="45" y="630"/>
                    <a:pt x="171" y="630"/>
                  </a:cubicBezTo>
                  <a:cubicBezTo>
                    <a:pt x="246" y="630"/>
                    <a:pt x="322" y="591"/>
                    <a:pt x="386" y="5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8B427847-28D7-4B9C-BDBF-F31DC88A294B}"/>
                </a:ext>
              </a:extLst>
            </p:cNvPr>
            <p:cNvSpPr/>
            <p:nvPr/>
          </p:nvSpPr>
          <p:spPr>
            <a:xfrm>
              <a:off x="2478960" y="3487320"/>
              <a:ext cx="197280" cy="254520"/>
            </a:xfrm>
            <a:custGeom>
              <a:avLst/>
              <a:gdLst/>
              <a:ahLst/>
              <a:cxnLst>
                <a:cxn ang="3cd4">
                  <a:pos x="hc" y="t"/>
                </a:cxn>
                <a:cxn ang="cd2">
                  <a:pos x="l" y="vc"/>
                </a:cxn>
                <a:cxn ang="cd4">
                  <a:pos x="hc" y="b"/>
                </a:cxn>
                <a:cxn ang="0">
                  <a:pos x="r" y="vc"/>
                </a:cxn>
              </a:cxnLst>
              <a:rect l="l" t="t" r="r" b="b"/>
              <a:pathLst>
                <a:path w="549" h="708">
                  <a:moveTo>
                    <a:pt x="546" y="36"/>
                  </a:moveTo>
                  <a:cubicBezTo>
                    <a:pt x="549" y="28"/>
                    <a:pt x="549" y="25"/>
                    <a:pt x="549" y="20"/>
                  </a:cubicBezTo>
                  <a:cubicBezTo>
                    <a:pt x="549" y="11"/>
                    <a:pt x="543" y="0"/>
                    <a:pt x="529" y="0"/>
                  </a:cubicBezTo>
                  <a:cubicBezTo>
                    <a:pt x="518" y="0"/>
                    <a:pt x="512" y="11"/>
                    <a:pt x="507" y="22"/>
                  </a:cubicBezTo>
                  <a:lnTo>
                    <a:pt x="426" y="241"/>
                  </a:lnTo>
                  <a:lnTo>
                    <a:pt x="126" y="241"/>
                  </a:lnTo>
                  <a:lnTo>
                    <a:pt x="42" y="22"/>
                  </a:lnTo>
                  <a:cubicBezTo>
                    <a:pt x="36" y="8"/>
                    <a:pt x="34" y="0"/>
                    <a:pt x="20" y="0"/>
                  </a:cubicBezTo>
                  <a:cubicBezTo>
                    <a:pt x="11" y="0"/>
                    <a:pt x="0" y="11"/>
                    <a:pt x="0" y="20"/>
                  </a:cubicBezTo>
                  <a:cubicBezTo>
                    <a:pt x="0" y="22"/>
                    <a:pt x="0" y="22"/>
                    <a:pt x="6" y="36"/>
                  </a:cubicBezTo>
                  <a:lnTo>
                    <a:pt x="252" y="686"/>
                  </a:lnTo>
                  <a:cubicBezTo>
                    <a:pt x="258" y="697"/>
                    <a:pt x="263" y="708"/>
                    <a:pt x="274" y="708"/>
                  </a:cubicBezTo>
                  <a:cubicBezTo>
                    <a:pt x="288" y="708"/>
                    <a:pt x="294" y="697"/>
                    <a:pt x="297" y="686"/>
                  </a:cubicBezTo>
                  <a:close/>
                  <a:moveTo>
                    <a:pt x="140" y="280"/>
                  </a:moveTo>
                  <a:lnTo>
                    <a:pt x="409" y="280"/>
                  </a:lnTo>
                  <a:lnTo>
                    <a:pt x="274" y="630"/>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74D99FDD-5011-4DBA-BF9B-76A4AC254687}"/>
                </a:ext>
              </a:extLst>
            </p:cNvPr>
            <p:cNvSpPr/>
            <p:nvPr/>
          </p:nvSpPr>
          <p:spPr>
            <a:xfrm>
              <a:off x="2685600" y="3499559"/>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6"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49"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A7341967-7881-487B-AA4B-DD0E0DE6BAA5}"/>
                </a:ext>
              </a:extLst>
            </p:cNvPr>
            <p:cNvSpPr/>
            <p:nvPr/>
          </p:nvSpPr>
          <p:spPr>
            <a:xfrm>
              <a:off x="2925719" y="3580919"/>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4"/>
                    <a:pt x="84" y="322"/>
                    <a:pt x="53" y="322"/>
                  </a:cubicBezTo>
                  <a:cubicBezTo>
                    <a:pt x="25" y="322"/>
                    <a:pt x="0" y="344"/>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02E8F129-8DED-43C9-8EA8-9A765271EDE7}"/>
                </a:ext>
              </a:extLst>
            </p:cNvPr>
            <p:cNvSpPr/>
            <p:nvPr/>
          </p:nvSpPr>
          <p:spPr>
            <a:xfrm>
              <a:off x="320076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897AE319-A79A-4F5D-ADB8-42690097D030}"/>
                </a:ext>
              </a:extLst>
            </p:cNvPr>
            <p:cNvSpPr/>
            <p:nvPr/>
          </p:nvSpPr>
          <p:spPr>
            <a:xfrm>
              <a:off x="342540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6D5112A7-621C-427D-BD6C-C3B2BC09339E}"/>
                </a:ext>
              </a:extLst>
            </p:cNvPr>
            <p:cNvSpPr/>
            <p:nvPr/>
          </p:nvSpPr>
          <p:spPr>
            <a:xfrm>
              <a:off x="365940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44DED428-D81D-4785-B3A1-005A4D9E6B1F}"/>
                </a:ext>
              </a:extLst>
            </p:cNvPr>
            <p:cNvSpPr/>
            <p:nvPr/>
          </p:nvSpPr>
          <p:spPr>
            <a:xfrm>
              <a:off x="3969719"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558241D4-D1A7-4015-8AE2-4BEDE0EEBCDC}"/>
                </a:ext>
              </a:extLst>
            </p:cNvPr>
            <p:cNvSpPr/>
            <p:nvPr/>
          </p:nvSpPr>
          <p:spPr>
            <a:xfrm>
              <a:off x="4204800" y="41536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45FA21A0-3446-46D0-9064-714DF37C59D2}"/>
                </a:ext>
              </a:extLst>
            </p:cNvPr>
            <p:cNvSpPr/>
            <p:nvPr/>
          </p:nvSpPr>
          <p:spPr>
            <a:xfrm>
              <a:off x="44344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A7045B09-751C-42C4-8FF4-FA4F2AB7FA2E}"/>
                </a:ext>
              </a:extLst>
            </p:cNvPr>
            <p:cNvSpPr/>
            <p:nvPr/>
          </p:nvSpPr>
          <p:spPr>
            <a:xfrm>
              <a:off x="475920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BE864C2-8605-41CD-9CA2-41CC7C1CDCDE}"/>
                </a:ext>
              </a:extLst>
            </p:cNvPr>
            <p:cNvSpPr/>
            <p:nvPr/>
          </p:nvSpPr>
          <p:spPr>
            <a:xfrm>
              <a:off x="491652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D8AD3203-ED30-43D3-81C6-91328CED4490}"/>
                </a:ext>
              </a:extLst>
            </p:cNvPr>
            <p:cNvSpPr/>
            <p:nvPr/>
          </p:nvSpPr>
          <p:spPr>
            <a:xfrm>
              <a:off x="507384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6375041C-244C-4544-992C-C65C45FBC882}"/>
                </a:ext>
              </a:extLst>
            </p:cNvPr>
            <p:cNvSpPr/>
            <p:nvPr/>
          </p:nvSpPr>
          <p:spPr>
            <a:xfrm>
              <a:off x="52408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B4249EE9-68CD-4622-B9FE-B87AA5C0A7E7}"/>
                </a:ext>
              </a:extLst>
            </p:cNvPr>
            <p:cNvSpPr/>
            <p:nvPr/>
          </p:nvSpPr>
          <p:spPr>
            <a:xfrm>
              <a:off x="554832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CDB6C4AD-312F-41D3-B460-FEB466E855EF}"/>
                </a:ext>
              </a:extLst>
            </p:cNvPr>
            <p:cNvSpPr/>
            <p:nvPr/>
          </p:nvSpPr>
          <p:spPr>
            <a:xfrm>
              <a:off x="577224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97F5AFF5-391E-4C56-AF8A-2600C3987434}"/>
                </a:ext>
              </a:extLst>
            </p:cNvPr>
            <p:cNvSpPr/>
            <p:nvPr/>
          </p:nvSpPr>
          <p:spPr>
            <a:xfrm>
              <a:off x="600624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01F5EE19-1AA3-480E-8351-D3247B6C425D}"/>
                </a:ext>
              </a:extLst>
            </p:cNvPr>
            <p:cNvSpPr/>
            <p:nvPr/>
          </p:nvSpPr>
          <p:spPr>
            <a:xfrm>
              <a:off x="6316560"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8232D8AD-B55E-4BF0-8676-7CE40F5B9D4E}"/>
                </a:ext>
              </a:extLst>
            </p:cNvPr>
            <p:cNvSpPr/>
            <p:nvPr/>
          </p:nvSpPr>
          <p:spPr>
            <a:xfrm>
              <a:off x="6536160" y="4209120"/>
              <a:ext cx="151920" cy="112680"/>
            </a:xfrm>
            <a:custGeom>
              <a:avLst/>
              <a:gdLst/>
              <a:ahLst/>
              <a:cxnLst>
                <a:cxn ang="3cd4">
                  <a:pos x="hc" y="t"/>
                </a:cxn>
                <a:cxn ang="cd2">
                  <a:pos x="l" y="vc"/>
                </a:cxn>
                <a:cxn ang="cd4">
                  <a:pos x="hc" y="b"/>
                </a:cxn>
                <a:cxn ang="0">
                  <a:pos x="r" y="vc"/>
                </a:cxn>
              </a:cxnLst>
              <a:rect l="l" t="t" r="r" b="b"/>
              <a:pathLst>
                <a:path w="423" h="314">
                  <a:moveTo>
                    <a:pt x="53" y="263"/>
                  </a:moveTo>
                  <a:cubicBezTo>
                    <a:pt x="50" y="272"/>
                    <a:pt x="45" y="288"/>
                    <a:pt x="45" y="291"/>
                  </a:cubicBezTo>
                  <a:cubicBezTo>
                    <a:pt x="45" y="305"/>
                    <a:pt x="59" y="314"/>
                    <a:pt x="70" y="314"/>
                  </a:cubicBezTo>
                  <a:cubicBezTo>
                    <a:pt x="81" y="314"/>
                    <a:pt x="92" y="305"/>
                    <a:pt x="95" y="300"/>
                  </a:cubicBezTo>
                  <a:cubicBezTo>
                    <a:pt x="98" y="291"/>
                    <a:pt x="104" y="269"/>
                    <a:pt x="109" y="255"/>
                  </a:cubicBezTo>
                  <a:cubicBezTo>
                    <a:pt x="112" y="241"/>
                    <a:pt x="120" y="210"/>
                    <a:pt x="123" y="193"/>
                  </a:cubicBezTo>
                  <a:cubicBezTo>
                    <a:pt x="129" y="176"/>
                    <a:pt x="132" y="162"/>
                    <a:pt x="134" y="146"/>
                  </a:cubicBezTo>
                  <a:cubicBezTo>
                    <a:pt x="143" y="118"/>
                    <a:pt x="143" y="112"/>
                    <a:pt x="165" y="84"/>
                  </a:cubicBezTo>
                  <a:cubicBezTo>
                    <a:pt x="185" y="56"/>
                    <a:pt x="216" y="20"/>
                    <a:pt x="269" y="20"/>
                  </a:cubicBezTo>
                  <a:cubicBezTo>
                    <a:pt x="308" y="20"/>
                    <a:pt x="308" y="56"/>
                    <a:pt x="308" y="67"/>
                  </a:cubicBezTo>
                  <a:cubicBezTo>
                    <a:pt x="308" y="109"/>
                    <a:pt x="280" y="188"/>
                    <a:pt x="269" y="216"/>
                  </a:cubicBezTo>
                  <a:cubicBezTo>
                    <a:pt x="260" y="235"/>
                    <a:pt x="258" y="241"/>
                    <a:pt x="258" y="255"/>
                  </a:cubicBezTo>
                  <a:cubicBezTo>
                    <a:pt x="258" y="291"/>
                    <a:pt x="288" y="314"/>
                    <a:pt x="325" y="314"/>
                  </a:cubicBezTo>
                  <a:cubicBezTo>
                    <a:pt x="392" y="314"/>
                    <a:pt x="423" y="218"/>
                    <a:pt x="423" y="207"/>
                  </a:cubicBezTo>
                  <a:cubicBezTo>
                    <a:pt x="423" y="199"/>
                    <a:pt x="414" y="199"/>
                    <a:pt x="412" y="199"/>
                  </a:cubicBezTo>
                  <a:cubicBezTo>
                    <a:pt x="403" y="199"/>
                    <a:pt x="403" y="202"/>
                    <a:pt x="400" y="210"/>
                  </a:cubicBezTo>
                  <a:cubicBezTo>
                    <a:pt x="384" y="266"/>
                    <a:pt x="353" y="294"/>
                    <a:pt x="325" y="294"/>
                  </a:cubicBezTo>
                  <a:cubicBezTo>
                    <a:pt x="311" y="294"/>
                    <a:pt x="308" y="286"/>
                    <a:pt x="308" y="269"/>
                  </a:cubicBezTo>
                  <a:cubicBezTo>
                    <a:pt x="308" y="255"/>
                    <a:pt x="311" y="244"/>
                    <a:pt x="325" y="213"/>
                  </a:cubicBezTo>
                  <a:cubicBezTo>
                    <a:pt x="333" y="193"/>
                    <a:pt x="361" y="118"/>
                    <a:pt x="361" y="78"/>
                  </a:cubicBezTo>
                  <a:cubicBezTo>
                    <a:pt x="361" y="11"/>
                    <a:pt x="308"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9" name="TextBox 48">
            <a:extLst>
              <a:ext uri="{FF2B5EF4-FFF2-40B4-BE49-F238E27FC236}">
                <a16:creationId xmlns:a16="http://schemas.microsoft.com/office/drawing/2014/main" id="{3E2FFFE3-2956-4E2C-8D46-63A0D16F1027}"/>
              </a:ext>
            </a:extLst>
          </p:cNvPr>
          <p:cNvSpPr txBox="1"/>
          <p:nvPr/>
        </p:nvSpPr>
        <p:spPr>
          <a:xfrm>
            <a:off x="977040" y="4644000"/>
            <a:ext cx="6316899" cy="562739"/>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3200" b="0" i="0" u="none" strike="noStrike" kern="1200" cap="none" dirty="0">
                <a:ln>
                  <a:noFill/>
                </a:ln>
                <a:solidFill>
                  <a:srgbClr val="FF3333"/>
                </a:solidFill>
                <a:latin typeface="Liberation Sans" pitchFamily="18"/>
                <a:ea typeface="Noto Sans CJK SC Regular" pitchFamily="2"/>
                <a:cs typeface="FreeSans" pitchFamily="2"/>
              </a:rPr>
              <a:t>How to tackle the combinatorics ?</a:t>
            </a:r>
          </a:p>
        </p:txBody>
      </p:sp>
      <p:sp>
        <p:nvSpPr>
          <p:cNvPr id="50" name="Straight Connector 49">
            <a:extLst>
              <a:ext uri="{FF2B5EF4-FFF2-40B4-BE49-F238E27FC236}">
                <a16:creationId xmlns:a16="http://schemas.microsoft.com/office/drawing/2014/main" id="{101DB3F9-9249-4948-94C6-1D7A1F1DBD24}"/>
              </a:ext>
            </a:extLst>
          </p:cNvPr>
          <p:cNvSpPr/>
          <p:nvPr/>
        </p:nvSpPr>
        <p:spPr>
          <a:xfrm>
            <a:off x="2844000" y="4464000"/>
            <a:ext cx="1656000" cy="180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Straight Connector 50">
            <a:extLst>
              <a:ext uri="{FF2B5EF4-FFF2-40B4-BE49-F238E27FC236}">
                <a16:creationId xmlns:a16="http://schemas.microsoft.com/office/drawing/2014/main" id="{27E755BC-3AD9-4C3C-82E2-51335CB810DB}"/>
              </a:ext>
            </a:extLst>
          </p:cNvPr>
          <p:cNvSpPr/>
          <p:nvPr/>
        </p:nvSpPr>
        <p:spPr>
          <a:xfrm>
            <a:off x="4644000" y="4248000"/>
            <a:ext cx="216000" cy="432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2" name="Straight Connector 51">
            <a:extLst>
              <a:ext uri="{FF2B5EF4-FFF2-40B4-BE49-F238E27FC236}">
                <a16:creationId xmlns:a16="http://schemas.microsoft.com/office/drawing/2014/main" id="{F9C279CC-7883-4907-BAAB-0943BBD717F6}"/>
              </a:ext>
            </a:extLst>
          </p:cNvPr>
          <p:cNvSpPr/>
          <p:nvPr/>
        </p:nvSpPr>
        <p:spPr>
          <a:xfrm flipH="1">
            <a:off x="5076000" y="4248000"/>
            <a:ext cx="216000" cy="432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3" name="Straight Connector 52">
            <a:extLst>
              <a:ext uri="{FF2B5EF4-FFF2-40B4-BE49-F238E27FC236}">
                <a16:creationId xmlns:a16="http://schemas.microsoft.com/office/drawing/2014/main" id="{2011679F-1434-45B7-AE43-F7DBDD0BD6D5}"/>
              </a:ext>
            </a:extLst>
          </p:cNvPr>
          <p:cNvSpPr/>
          <p:nvPr/>
        </p:nvSpPr>
        <p:spPr>
          <a:xfrm flipH="1" flipV="1">
            <a:off x="2628000" y="3816000"/>
            <a:ext cx="216000" cy="648000"/>
          </a:xfrm>
          <a:prstGeom prst="line">
            <a:avLst/>
          </a:prstGeom>
          <a:noFill/>
          <a:ln w="0">
            <a:solidFill>
              <a:srgbClr val="000000"/>
            </a:solid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4" name="TextBox 53">
            <a:extLst>
              <a:ext uri="{FF2B5EF4-FFF2-40B4-BE49-F238E27FC236}">
                <a16:creationId xmlns:a16="http://schemas.microsoft.com/office/drawing/2014/main" id="{A49C588D-884E-46A3-A36F-2130E6C0C951}"/>
              </a:ext>
            </a:extLst>
          </p:cNvPr>
          <p:cNvSpPr txBox="1"/>
          <p:nvPr/>
        </p:nvSpPr>
        <p:spPr>
          <a:xfrm>
            <a:off x="5498640" y="2285280"/>
            <a:ext cx="2061360" cy="4867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800" b="0" i="0" u="none" strike="noStrike" kern="1200" cap="none">
                <a:ln>
                  <a:noFill/>
                </a:ln>
                <a:latin typeface="Liberation Sans" pitchFamily="18"/>
                <a:ea typeface="Noto Sans CJK SC Regular" pitchFamily="2"/>
                <a:cs typeface="FreeSans" pitchFamily="2"/>
              </a:rPr>
              <a:t>// Feasibility</a:t>
            </a:r>
          </a:p>
        </p:txBody>
      </p:sp>
      <p:sp>
        <p:nvSpPr>
          <p:cNvPr id="55" name="TextBox 54">
            <a:extLst>
              <a:ext uri="{FF2B5EF4-FFF2-40B4-BE49-F238E27FC236}">
                <a16:creationId xmlns:a16="http://schemas.microsoft.com/office/drawing/2014/main" id="{BBAA9408-6643-4607-978A-A7B991B793BD}"/>
              </a:ext>
            </a:extLst>
          </p:cNvPr>
          <p:cNvSpPr txBox="1"/>
          <p:nvPr/>
        </p:nvSpPr>
        <p:spPr>
          <a:xfrm>
            <a:off x="5462640" y="2789280"/>
            <a:ext cx="4578840" cy="4867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800" b="0" i="0" u="none" strike="noStrike" kern="1200" cap="none">
                <a:ln>
                  <a:noFill/>
                </a:ln>
                <a:latin typeface="Liberation Sans" pitchFamily="18"/>
                <a:ea typeface="Noto Sans CJK SC Regular" pitchFamily="2"/>
                <a:cs typeface="FreeSans" pitchFamily="2"/>
              </a:rPr>
              <a:t>// Initial and goal conditions</a:t>
            </a:r>
          </a:p>
        </p:txBody>
      </p:sp>
      <p:pic>
        <p:nvPicPr>
          <p:cNvPr id="59" name="Audio 58">
            <a:hlinkClick r:id="" action="ppaction://media"/>
            <a:extLst>
              <a:ext uri="{FF2B5EF4-FFF2-40B4-BE49-F238E27FC236}">
                <a16:creationId xmlns:a16="http://schemas.microsoft.com/office/drawing/2014/main" id="{D8864552-8E1E-48BE-80F7-0769154CFB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6724"/>
    </mc:Choice>
    <mc:Fallback xmlns="">
      <p:transition spd="slow" advTm="26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4F50-6279-4945-AC5F-8219528AEAFC}"/>
              </a:ext>
            </a:extLst>
          </p:cNvPr>
          <p:cNvSpPr txBox="1">
            <a:spLocks noGrp="1"/>
          </p:cNvSpPr>
          <p:nvPr>
            <p:ph type="title" idx="4294967295"/>
          </p:nvPr>
        </p:nvSpPr>
        <p:spPr>
          <a:xfrm>
            <a:off x="503999" y="110880"/>
            <a:ext cx="9071640" cy="1176840"/>
          </a:xfrm>
        </p:spPr>
        <p:txBody>
          <a:bodyPr>
            <a:spAutoFit/>
          </a:bodyPr>
          <a:lstStyle/>
          <a:p>
            <a:pPr lvl="0"/>
            <a:r>
              <a:rPr lang="en-GB"/>
              <a:t>AN EQUIVALENT CARDINALITY MINIMIZATION PROBLEM</a:t>
            </a:r>
          </a:p>
        </p:txBody>
      </p:sp>
      <p:pic>
        <p:nvPicPr>
          <p:cNvPr id="3" name="Picture 2">
            <a:extLst>
              <a:ext uri="{FF2B5EF4-FFF2-40B4-BE49-F238E27FC236}">
                <a16:creationId xmlns:a16="http://schemas.microsoft.com/office/drawing/2014/main" id="{2AF47A7A-F6CF-412B-A39F-B0988D133BC5}"/>
              </a:ext>
            </a:extLst>
          </p:cNvPr>
          <p:cNvPicPr>
            <a:picLocks noChangeAspect="1"/>
          </p:cNvPicPr>
          <p:nvPr/>
        </p:nvPicPr>
        <p:blipFill>
          <a:blip r:embed="rId5">
            <a:lum/>
            <a:alphaModFix/>
          </a:blip>
          <a:srcRect/>
          <a:stretch>
            <a:fillRect/>
          </a:stretch>
        </p:blipFill>
        <p:spPr>
          <a:xfrm>
            <a:off x="503640" y="1910880"/>
            <a:ext cx="4426920" cy="2489760"/>
          </a:xfrm>
          <a:prstGeom prst="rect">
            <a:avLst/>
          </a:prstGeom>
          <a:noFill/>
          <a:ln>
            <a:noFill/>
          </a:ln>
        </p:spPr>
      </p:pic>
      <p:grpSp>
        <p:nvGrpSpPr>
          <p:cNvPr id="4" name="Group 3" descr="22§display§\mathbf{p}§svg§600§TRUE§" title="TexMaths">
            <a:extLst>
              <a:ext uri="{FF2B5EF4-FFF2-40B4-BE49-F238E27FC236}">
                <a16:creationId xmlns:a16="http://schemas.microsoft.com/office/drawing/2014/main" id="{6A0463C1-1AA3-46D7-8140-1FE60D1439B3}"/>
              </a:ext>
            </a:extLst>
          </p:cNvPr>
          <p:cNvGrpSpPr/>
          <p:nvPr/>
        </p:nvGrpSpPr>
        <p:grpSpPr>
          <a:xfrm>
            <a:off x="1505880" y="2728080"/>
            <a:ext cx="177840" cy="180360"/>
            <a:chOff x="1505880" y="2728080"/>
            <a:chExt cx="177840" cy="180360"/>
          </a:xfrm>
        </p:grpSpPr>
        <p:sp>
          <p:nvSpPr>
            <p:cNvPr id="5" name="Freeform: Shape 4">
              <a:extLst>
                <a:ext uri="{FF2B5EF4-FFF2-40B4-BE49-F238E27FC236}">
                  <a16:creationId xmlns:a16="http://schemas.microsoft.com/office/drawing/2014/main" id="{20BF8823-B177-482B-9314-2D0CD3995A09}"/>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16F0BE4F-9C3E-4040-9034-DF03BFDBA67C}"/>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7" name="Text Placeholder 6">
            <a:extLst>
              <a:ext uri="{FF2B5EF4-FFF2-40B4-BE49-F238E27FC236}">
                <a16:creationId xmlns:a16="http://schemas.microsoft.com/office/drawing/2014/main" id="{815442D7-C792-42EA-B96F-25E53866049A}"/>
              </a:ext>
            </a:extLst>
          </p:cNvPr>
          <p:cNvSpPr txBox="1">
            <a:spLocks noGrp="1"/>
          </p:cNvSpPr>
          <p:nvPr>
            <p:ph type="body" idx="4294967295"/>
          </p:nvPr>
        </p:nvSpPr>
        <p:spPr>
          <a:xfrm>
            <a:off x="5153040" y="1620000"/>
            <a:ext cx="4426920" cy="3288239"/>
          </a:xfrm>
        </p:spPr>
        <p:txBody>
          <a:bodyPr/>
          <a:lstStyle/>
          <a:p>
            <a:pPr lvl="0">
              <a:buNone/>
            </a:pPr>
            <a:endParaRPr lang="en-GB"/>
          </a:p>
        </p:txBody>
      </p:sp>
      <p:grpSp>
        <p:nvGrpSpPr>
          <p:cNvPr id="25" name="Group 24" descr="22§display§$\begin{array}{ccccccc}&#10; &amp; &amp;  &amp;  &amp;  \mathbf{S}_j \mathbf{p}_i   \leq \mathbf{s}_j \Leftrightarrow \mathbf{p}_i  \in \mathcal{S}_j   &amp; &amp;  &amp;\\&#10;\end{array}$§svg§600§TRUE§" title="TexMaths">
            <a:extLst>
              <a:ext uri="{FF2B5EF4-FFF2-40B4-BE49-F238E27FC236}">
                <a16:creationId xmlns:a16="http://schemas.microsoft.com/office/drawing/2014/main" id="{B0886C22-D947-4712-82E1-3CDAA8C15713}"/>
              </a:ext>
            </a:extLst>
          </p:cNvPr>
          <p:cNvGrpSpPr/>
          <p:nvPr/>
        </p:nvGrpSpPr>
        <p:grpSpPr>
          <a:xfrm>
            <a:off x="5912279" y="2668830"/>
            <a:ext cx="2490480" cy="278279"/>
            <a:chOff x="5912279" y="2631960"/>
            <a:chExt cx="2490480" cy="278279"/>
          </a:xfrm>
        </p:grpSpPr>
        <p:sp>
          <p:nvSpPr>
            <p:cNvPr id="26" name="Freeform: Shape 25">
              <a:extLst>
                <a:ext uri="{FF2B5EF4-FFF2-40B4-BE49-F238E27FC236}">
                  <a16:creationId xmlns:a16="http://schemas.microsoft.com/office/drawing/2014/main" id="{FE043303-7DD6-4009-BC60-E49C26288B83}"/>
                </a:ext>
              </a:extLst>
            </p:cNvPr>
            <p:cNvSpPr/>
            <p:nvPr/>
          </p:nvSpPr>
          <p:spPr>
            <a:xfrm>
              <a:off x="5912279" y="2638440"/>
              <a:ext cx="2490480" cy="270360"/>
            </a:xfrm>
            <a:custGeom>
              <a:avLst/>
              <a:gdLst/>
              <a:ahLst/>
              <a:cxnLst>
                <a:cxn ang="3cd4">
                  <a:pos x="hc" y="t"/>
                </a:cxn>
                <a:cxn ang="cd2">
                  <a:pos x="l" y="vc"/>
                </a:cxn>
                <a:cxn ang="cd4">
                  <a:pos x="hc" y="b"/>
                </a:cxn>
                <a:cxn ang="0">
                  <a:pos x="r" y="vc"/>
                </a:cxn>
              </a:cxnLst>
              <a:rect l="l" t="t" r="r" b="b"/>
              <a:pathLst>
                <a:path w="6919" h="752">
                  <a:moveTo>
                    <a:pt x="3458" y="752"/>
                  </a:moveTo>
                  <a:lnTo>
                    <a:pt x="0" y="752"/>
                  </a:lnTo>
                  <a:lnTo>
                    <a:pt x="0" y="0"/>
                  </a:lnTo>
                  <a:lnTo>
                    <a:pt x="6919" y="0"/>
                  </a:lnTo>
                  <a:lnTo>
                    <a:pt x="6919" y="75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360E3913-EF16-4102-8080-B0E3FEA0427F}"/>
                </a:ext>
              </a:extLst>
            </p:cNvPr>
            <p:cNvSpPr/>
            <p:nvPr/>
          </p:nvSpPr>
          <p:spPr>
            <a:xfrm>
              <a:off x="5930640" y="263448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4"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1" y="9"/>
                  </a:cubicBezTo>
                  <a:lnTo>
                    <a:pt x="308" y="42"/>
                  </a:lnTo>
                  <a:cubicBezTo>
                    <a:pt x="262" y="7"/>
                    <a:pt x="211" y="0"/>
                    <a:pt x="174" y="0"/>
                  </a:cubicBezTo>
                  <a:cubicBezTo>
                    <a:pt x="55" y="0"/>
                    <a:pt x="0" y="75"/>
                    <a:pt x="0" y="156"/>
                  </a:cubicBezTo>
                  <a:cubicBezTo>
                    <a:pt x="0" y="207"/>
                    <a:pt x="26" y="242"/>
                    <a:pt x="42" y="259"/>
                  </a:cubicBezTo>
                  <a:cubicBezTo>
                    <a:pt x="79" y="297"/>
                    <a:pt x="106" y="303"/>
                    <a:pt x="191" y="321"/>
                  </a:cubicBezTo>
                  <a:cubicBezTo>
                    <a:pt x="260" y="336"/>
                    <a:pt x="273" y="339"/>
                    <a:pt x="290" y="354"/>
                  </a:cubicBezTo>
                  <a:cubicBezTo>
                    <a:pt x="301" y="367"/>
                    <a:pt x="321" y="387"/>
                    <a:pt x="321" y="422"/>
                  </a:cubicBezTo>
                  <a:cubicBezTo>
                    <a:pt x="321" y="460"/>
                    <a:pt x="301" y="512"/>
                    <a:pt x="220" y="512"/>
                  </a:cubicBezTo>
                  <a:cubicBezTo>
                    <a:pt x="161" y="512"/>
                    <a:pt x="42" y="497"/>
                    <a:pt x="37" y="383"/>
                  </a:cubicBezTo>
                  <a:cubicBezTo>
                    <a:pt x="35" y="367"/>
                    <a:pt x="35" y="363"/>
                    <a:pt x="18" y="363"/>
                  </a:cubicBezTo>
                  <a:cubicBezTo>
                    <a:pt x="0" y="363"/>
                    <a:pt x="0" y="369"/>
                    <a:pt x="0" y="387"/>
                  </a:cubicBezTo>
                  <a:lnTo>
                    <a:pt x="0" y="528"/>
                  </a:lnTo>
                  <a:cubicBezTo>
                    <a:pt x="0" y="543"/>
                    <a:pt x="0" y="550"/>
                    <a:pt x="13" y="550"/>
                  </a:cubicBezTo>
                  <a:cubicBezTo>
                    <a:pt x="22" y="550"/>
                    <a:pt x="22" y="548"/>
                    <a:pt x="29" y="543"/>
                  </a:cubicBezTo>
                  <a:lnTo>
                    <a:pt x="64" y="506"/>
                  </a:lnTo>
                  <a:cubicBezTo>
                    <a:pt x="117" y="545"/>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23CF4DDB-C2FC-43EF-BA9C-71FE232FAD79}"/>
                </a:ext>
              </a:extLst>
            </p:cNvPr>
            <p:cNvSpPr/>
            <p:nvPr/>
          </p:nvSpPr>
          <p:spPr>
            <a:xfrm>
              <a:off x="608976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CAA79DF-6048-44FE-BC90-F965360DEBBB}"/>
                </a:ext>
              </a:extLst>
            </p:cNvPr>
            <p:cNvSpPr/>
            <p:nvPr/>
          </p:nvSpPr>
          <p:spPr>
            <a:xfrm>
              <a:off x="6217200" y="27032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5B96FB6A-32F0-477E-A4F4-E16D718920BA}"/>
                </a:ext>
              </a:extLst>
            </p:cNvPr>
            <p:cNvSpPr/>
            <p:nvPr/>
          </p:nvSpPr>
          <p:spPr>
            <a:xfrm>
              <a:off x="6392880" y="274103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C4AEECC2-67E8-4FF6-B1A4-D4E32466CD7B}"/>
                </a:ext>
              </a:extLst>
            </p:cNvPr>
            <p:cNvSpPr/>
            <p:nvPr/>
          </p:nvSpPr>
          <p:spPr>
            <a:xfrm>
              <a:off x="6576839" y="2651760"/>
              <a:ext cx="170640" cy="215640"/>
            </a:xfrm>
            <a:custGeom>
              <a:avLst/>
              <a:gdLst/>
              <a:ahLst/>
              <a:cxnLst>
                <a:cxn ang="3cd4">
                  <a:pos x="hc" y="t"/>
                </a:cxn>
                <a:cxn ang="cd2">
                  <a:pos x="l" y="vc"/>
                </a:cxn>
                <a:cxn ang="cd4">
                  <a:pos x="hc" y="b"/>
                </a:cxn>
                <a:cxn ang="0">
                  <a:pos x="r" y="vc"/>
                </a:cxn>
              </a:cxnLst>
              <a:rect l="l" t="t" r="r" b="b"/>
              <a:pathLst>
                <a:path w="475" h="600">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7"/>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0"/>
                  </a:moveTo>
                  <a:cubicBezTo>
                    <a:pt x="460" y="600"/>
                    <a:pt x="475" y="600"/>
                    <a:pt x="475" y="585"/>
                  </a:cubicBezTo>
                  <a:cubicBezTo>
                    <a:pt x="475" y="570"/>
                    <a:pt x="458" y="570"/>
                    <a:pt x="447" y="570"/>
                  </a:cubicBezTo>
                  <a:lnTo>
                    <a:pt x="29" y="570"/>
                  </a:lnTo>
                  <a:cubicBezTo>
                    <a:pt x="15" y="570"/>
                    <a:pt x="0" y="570"/>
                    <a:pt x="0" y="585"/>
                  </a:cubicBezTo>
                  <a:cubicBezTo>
                    <a:pt x="0" y="600"/>
                    <a:pt x="13" y="600"/>
                    <a:pt x="26" y="6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85B9F751-A43B-4BA9-816B-9B17FF4F4118}"/>
                </a:ext>
              </a:extLst>
            </p:cNvPr>
            <p:cNvSpPr/>
            <p:nvPr/>
          </p:nvSpPr>
          <p:spPr>
            <a:xfrm>
              <a:off x="6857279" y="27025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3"/>
                    <a:pt x="92" y="200"/>
                    <a:pt x="152" y="209"/>
                  </a:cubicBezTo>
                  <a:cubicBezTo>
                    <a:pt x="180" y="215"/>
                    <a:pt x="238" y="224"/>
                    <a:pt x="238" y="270"/>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6766BF78-65A4-4338-9ED7-92EBABD05AF5}"/>
                </a:ext>
              </a:extLst>
            </p:cNvPr>
            <p:cNvSpPr/>
            <p:nvPr/>
          </p:nvSpPr>
          <p:spPr>
            <a:xfrm>
              <a:off x="697284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6A198A06-80A7-4A89-884B-DA62674ED4F8}"/>
                </a:ext>
              </a:extLst>
            </p:cNvPr>
            <p:cNvSpPr/>
            <p:nvPr/>
          </p:nvSpPr>
          <p:spPr>
            <a:xfrm>
              <a:off x="7176960" y="268272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5"/>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3"/>
                  </a:cubicBezTo>
                  <a:lnTo>
                    <a:pt x="552" y="303"/>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7"/>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39C2239D-3263-4679-8A01-A131647FA2C2}"/>
                </a:ext>
              </a:extLst>
            </p:cNvPr>
            <p:cNvSpPr/>
            <p:nvPr/>
          </p:nvSpPr>
          <p:spPr>
            <a:xfrm>
              <a:off x="7531919" y="27032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51D5D995-F11A-4F2C-9D04-783F03732FB9}"/>
                </a:ext>
              </a:extLst>
            </p:cNvPr>
            <p:cNvSpPr/>
            <p:nvPr/>
          </p:nvSpPr>
          <p:spPr>
            <a:xfrm>
              <a:off x="7708680" y="274103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3B7E9D0C-E9EC-47B5-B248-E0256D492AF7}"/>
                </a:ext>
              </a:extLst>
            </p:cNvPr>
            <p:cNvSpPr/>
            <p:nvPr/>
          </p:nvSpPr>
          <p:spPr>
            <a:xfrm>
              <a:off x="7892279" y="2678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5"/>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DDB1B089-A52E-4EBB-A21D-FBDAD464F030}"/>
                </a:ext>
              </a:extLst>
            </p:cNvPr>
            <p:cNvSpPr/>
            <p:nvPr/>
          </p:nvSpPr>
          <p:spPr>
            <a:xfrm>
              <a:off x="8136360" y="26319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3"/>
                    <a:pt x="365" y="339"/>
                    <a:pt x="365" y="405"/>
                  </a:cubicBezTo>
                  <a:cubicBezTo>
                    <a:pt x="365" y="455"/>
                    <a:pt x="328" y="521"/>
                    <a:pt x="209" y="521"/>
                  </a:cubicBezTo>
                  <a:cubicBezTo>
                    <a:pt x="130" y="521"/>
                    <a:pt x="66" y="471"/>
                    <a:pt x="66" y="418"/>
                  </a:cubicBezTo>
                  <a:cubicBezTo>
                    <a:pt x="66" y="402"/>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D7E8C200-97E5-4671-AC74-1FA82975858F}"/>
                </a:ext>
              </a:extLst>
            </p:cNvPr>
            <p:cNvSpPr/>
            <p:nvPr/>
          </p:nvSpPr>
          <p:spPr>
            <a:xfrm>
              <a:off x="829944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16" name="Ink 15">
                <a:extLst>
                  <a:ext uri="{FF2B5EF4-FFF2-40B4-BE49-F238E27FC236}">
                    <a16:creationId xmlns:a16="http://schemas.microsoft.com/office/drawing/2014/main" id="{2B978D14-962D-4E61-8331-728017F16059}"/>
                  </a:ext>
                </a:extLst>
              </p14:cNvPr>
              <p14:cNvContentPartPr/>
              <p14:nvPr>
                <p:extLst>
                  <p:ext uri="{42D2F446-02D8-4167-A562-619A0277C38B}">
                    <p15:isNarration xmlns:p15="http://schemas.microsoft.com/office/powerpoint/2012/main" val="1"/>
                  </p:ext>
                </p:extLst>
              </p14:nvPr>
            </p14:nvContentPartPr>
            <p14:xfrm>
              <a:off x="5806800" y="2589840"/>
              <a:ext cx="52920" cy="349560"/>
            </p14:xfrm>
          </p:contentPart>
        </mc:Choice>
        <mc:Fallback xmlns="">
          <p:pic>
            <p:nvPicPr>
              <p:cNvPr id="16" name="Ink 15">
                <a:extLst>
                  <a:ext uri="{FF2B5EF4-FFF2-40B4-BE49-F238E27FC236}">
                    <a16:creationId xmlns:a16="http://schemas.microsoft.com/office/drawing/2014/main" id="{2B978D14-962D-4E61-8331-728017F16059}"/>
                  </a:ext>
                </a:extLst>
              </p:cNvPr>
              <p:cNvPicPr>
                <a:picLocks noGrp="1" noRot="1" noChangeAspect="1" noMove="1" noResize="1" noEditPoints="1" noAdjustHandles="1" noChangeArrowheads="1" noChangeShapeType="1"/>
              </p:cNvPicPr>
              <p:nvPr/>
            </p:nvPicPr>
            <p:blipFill>
              <a:blip r:embed="rId7"/>
              <a:stretch>
                <a:fillRect/>
              </a:stretch>
            </p:blipFill>
            <p:spPr>
              <a:xfrm>
                <a:off x="5797440" y="2580480"/>
                <a:ext cx="71640" cy="368280"/>
              </a:xfrm>
              <a:prstGeom prst="rect">
                <a:avLst/>
              </a:prstGeom>
            </p:spPr>
          </p:pic>
        </mc:Fallback>
      </mc:AlternateContent>
      <p:pic>
        <p:nvPicPr>
          <p:cNvPr id="17" name="Audio 16">
            <a:hlinkClick r:id="" action="ppaction://media"/>
            <a:extLst>
              <a:ext uri="{FF2B5EF4-FFF2-40B4-BE49-F238E27FC236}">
                <a16:creationId xmlns:a16="http://schemas.microsoft.com/office/drawing/2014/main" id="{74955017-450E-46D5-9B12-E0C85F50375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120"/>
    </mc:Choice>
    <mc:Fallback xmlns="">
      <p:transition spd="slow" advTm="18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59"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md type="call" cmd="playFrom(0.0)">
                                      <p:cBhvr>
                                        <p:cTn id="9"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name="page2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0F11-1A8F-4FF9-A40A-D0178A023E21}"/>
              </a:ext>
            </a:extLst>
          </p:cNvPr>
          <p:cNvSpPr txBox="1">
            <a:spLocks noGrp="1"/>
          </p:cNvSpPr>
          <p:nvPr>
            <p:ph type="title" idx="4294967295"/>
          </p:nvPr>
        </p:nvSpPr>
        <p:spPr>
          <a:xfrm>
            <a:off x="503999" y="110880"/>
            <a:ext cx="9071640" cy="1176840"/>
          </a:xfrm>
        </p:spPr>
        <p:txBody>
          <a:bodyPr>
            <a:spAutoFit/>
          </a:bodyPr>
          <a:lstStyle/>
          <a:p>
            <a:pPr lvl="0"/>
            <a:r>
              <a:rPr lang="en-GB"/>
              <a:t>AN EQUIVALENT CARDINALITY MINIMIZATION PROBLEM</a:t>
            </a:r>
          </a:p>
        </p:txBody>
      </p:sp>
      <p:pic>
        <p:nvPicPr>
          <p:cNvPr id="3" name="Picture 2">
            <a:extLst>
              <a:ext uri="{FF2B5EF4-FFF2-40B4-BE49-F238E27FC236}">
                <a16:creationId xmlns:a16="http://schemas.microsoft.com/office/drawing/2014/main" id="{C28098A9-E9EA-469C-A853-FAA41BFA0171}"/>
              </a:ext>
            </a:extLst>
          </p:cNvPr>
          <p:cNvPicPr>
            <a:picLocks noChangeAspect="1"/>
          </p:cNvPicPr>
          <p:nvPr/>
        </p:nvPicPr>
        <p:blipFill>
          <a:blip r:embed="rId3">
            <a:lum/>
            <a:alphaModFix/>
          </a:blip>
          <a:srcRect/>
          <a:stretch>
            <a:fillRect/>
          </a:stretch>
        </p:blipFill>
        <p:spPr>
          <a:xfrm>
            <a:off x="503640" y="1910880"/>
            <a:ext cx="4426920" cy="2489760"/>
          </a:xfrm>
          <a:prstGeom prst="rect">
            <a:avLst/>
          </a:prstGeom>
          <a:noFill/>
          <a:ln>
            <a:noFill/>
          </a:ln>
        </p:spPr>
      </p:pic>
      <p:sp>
        <p:nvSpPr>
          <p:cNvPr id="4" name="TextBox 3">
            <a:extLst>
              <a:ext uri="{FF2B5EF4-FFF2-40B4-BE49-F238E27FC236}">
                <a16:creationId xmlns:a16="http://schemas.microsoft.com/office/drawing/2014/main" id="{FE90B060-288F-4758-831C-12034AC632BE}"/>
              </a:ext>
            </a:extLst>
          </p:cNvPr>
          <p:cNvSpPr txBox="1"/>
          <p:nvPr/>
        </p:nvSpPr>
        <p:spPr>
          <a:xfrm>
            <a:off x="1296360" y="345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solidFill>
                  <a:srgbClr val="009900"/>
                </a:solidFill>
                <a:latin typeface="Liberation Sans" pitchFamily="18"/>
                <a:ea typeface="Noto Sans CJK SC Regular" pitchFamily="2"/>
                <a:cs typeface="FreeSans" pitchFamily="2"/>
              </a:rPr>
              <a:t>0</a:t>
            </a:r>
          </a:p>
        </p:txBody>
      </p:sp>
      <p:sp>
        <p:nvSpPr>
          <p:cNvPr id="5" name="TextBox 4">
            <a:extLst>
              <a:ext uri="{FF2B5EF4-FFF2-40B4-BE49-F238E27FC236}">
                <a16:creationId xmlns:a16="http://schemas.microsoft.com/office/drawing/2014/main" id="{6C9262FD-9BEB-41F9-B74A-4D81303274AE}"/>
              </a:ext>
            </a:extLst>
          </p:cNvPr>
          <p:cNvSpPr txBox="1"/>
          <p:nvPr/>
        </p:nvSpPr>
        <p:spPr>
          <a:xfrm>
            <a:off x="2097220" y="2411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latin typeface="Liberation Sans" pitchFamily="18"/>
                <a:ea typeface="Noto Sans CJK SC Regular" pitchFamily="2"/>
                <a:cs typeface="FreeSans" pitchFamily="2"/>
              </a:rPr>
              <a:t>0.1</a:t>
            </a:r>
          </a:p>
        </p:txBody>
      </p:sp>
      <p:sp>
        <p:nvSpPr>
          <p:cNvPr id="6" name="TextBox 5">
            <a:extLst>
              <a:ext uri="{FF2B5EF4-FFF2-40B4-BE49-F238E27FC236}">
                <a16:creationId xmlns:a16="http://schemas.microsoft.com/office/drawing/2014/main" id="{A01D906D-36B4-40B7-9FDB-4AA64D9EAAD0}"/>
              </a:ext>
            </a:extLst>
          </p:cNvPr>
          <p:cNvSpPr txBox="1"/>
          <p:nvPr/>
        </p:nvSpPr>
        <p:spPr>
          <a:xfrm>
            <a:off x="219708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 name="TextBox 6">
            <a:extLst>
              <a:ext uri="{FF2B5EF4-FFF2-40B4-BE49-F238E27FC236}">
                <a16:creationId xmlns:a16="http://schemas.microsoft.com/office/drawing/2014/main" id="{B1D7A59A-968F-47F6-93E7-5F900AA70A75}"/>
              </a:ext>
            </a:extLst>
          </p:cNvPr>
          <p:cNvSpPr txBox="1"/>
          <p:nvPr/>
        </p:nvSpPr>
        <p:spPr>
          <a:xfrm>
            <a:off x="2485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8" name="TextBox 7">
            <a:extLst>
              <a:ext uri="{FF2B5EF4-FFF2-40B4-BE49-F238E27FC236}">
                <a16:creationId xmlns:a16="http://schemas.microsoft.com/office/drawing/2014/main" id="{48B741B1-80FF-4854-8224-BC8E6438998D}"/>
              </a:ext>
            </a:extLst>
          </p:cNvPr>
          <p:cNvSpPr txBox="1"/>
          <p:nvPr/>
        </p:nvSpPr>
        <p:spPr>
          <a:xfrm>
            <a:off x="27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9" name="TextBox 8">
            <a:extLst>
              <a:ext uri="{FF2B5EF4-FFF2-40B4-BE49-F238E27FC236}">
                <a16:creationId xmlns:a16="http://schemas.microsoft.com/office/drawing/2014/main" id="{24E22916-AC96-4389-8675-99E4B916DFD3}"/>
              </a:ext>
            </a:extLst>
          </p:cNvPr>
          <p:cNvSpPr txBox="1"/>
          <p:nvPr/>
        </p:nvSpPr>
        <p:spPr>
          <a:xfrm>
            <a:off x="3097439" y="3527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1.5</a:t>
            </a:r>
          </a:p>
        </p:txBody>
      </p:sp>
      <p:sp>
        <p:nvSpPr>
          <p:cNvPr id="10" name="TextBox 9">
            <a:extLst>
              <a:ext uri="{FF2B5EF4-FFF2-40B4-BE49-F238E27FC236}">
                <a16:creationId xmlns:a16="http://schemas.microsoft.com/office/drawing/2014/main" id="{21A51163-371E-403D-B22E-18F8D2EB3FE7}"/>
              </a:ext>
            </a:extLst>
          </p:cNvPr>
          <p:cNvSpPr txBox="1"/>
          <p:nvPr/>
        </p:nvSpPr>
        <p:spPr>
          <a:xfrm>
            <a:off x="2017439"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1" name="TextBox 10">
            <a:extLst>
              <a:ext uri="{FF2B5EF4-FFF2-40B4-BE49-F238E27FC236}">
                <a16:creationId xmlns:a16="http://schemas.microsoft.com/office/drawing/2014/main" id="{0AD4F974-F833-4F2B-B817-F56E7DD21176}"/>
              </a:ext>
            </a:extLst>
          </p:cNvPr>
          <p:cNvSpPr txBox="1"/>
          <p:nvPr/>
        </p:nvSpPr>
        <p:spPr>
          <a:xfrm>
            <a:off x="2341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2" name="TextBox 11">
            <a:extLst>
              <a:ext uri="{FF2B5EF4-FFF2-40B4-BE49-F238E27FC236}">
                <a16:creationId xmlns:a16="http://schemas.microsoft.com/office/drawing/2014/main" id="{8D4FA802-18DF-4B84-BC5B-61331E90E8AE}"/>
              </a:ext>
            </a:extLst>
          </p:cNvPr>
          <p:cNvSpPr txBox="1"/>
          <p:nvPr/>
        </p:nvSpPr>
        <p:spPr>
          <a:xfrm>
            <a:off x="2665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3" name="TextBox 12">
            <a:extLst>
              <a:ext uri="{FF2B5EF4-FFF2-40B4-BE49-F238E27FC236}">
                <a16:creationId xmlns:a16="http://schemas.microsoft.com/office/drawing/2014/main" id="{D8EF3EC6-E92F-4C3E-BFCE-9AC44CE3D1B1}"/>
              </a:ext>
            </a:extLst>
          </p:cNvPr>
          <p:cNvSpPr txBox="1"/>
          <p:nvPr/>
        </p:nvSpPr>
        <p:spPr>
          <a:xfrm>
            <a:off x="4069440" y="3059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4" name="TextBox 13">
            <a:extLst>
              <a:ext uri="{FF2B5EF4-FFF2-40B4-BE49-F238E27FC236}">
                <a16:creationId xmlns:a16="http://schemas.microsoft.com/office/drawing/2014/main" id="{9A33BFC1-DA01-4949-B294-3ADCE696A802}"/>
              </a:ext>
            </a:extLst>
          </p:cNvPr>
          <p:cNvSpPr txBox="1"/>
          <p:nvPr/>
        </p:nvSpPr>
        <p:spPr>
          <a:xfrm>
            <a:off x="2903400" y="3671640"/>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1</a:t>
            </a:r>
          </a:p>
        </p:txBody>
      </p:sp>
      <p:sp>
        <p:nvSpPr>
          <p:cNvPr id="15" name="TextBox 14">
            <a:extLst>
              <a:ext uri="{FF2B5EF4-FFF2-40B4-BE49-F238E27FC236}">
                <a16:creationId xmlns:a16="http://schemas.microsoft.com/office/drawing/2014/main" id="{9BB7D4D0-0C88-422C-A337-9474CCC2092B}"/>
              </a:ext>
            </a:extLst>
          </p:cNvPr>
          <p:cNvSpPr txBox="1"/>
          <p:nvPr/>
        </p:nvSpPr>
        <p:spPr>
          <a:xfrm>
            <a:off x="18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2</a:t>
            </a:r>
          </a:p>
        </p:txBody>
      </p:sp>
      <p:grpSp>
        <p:nvGrpSpPr>
          <p:cNvPr id="16" name="Group 15" descr="22§display§\mathbf{p}§svg§600§TRUE§" title="TexMaths">
            <a:extLst>
              <a:ext uri="{FF2B5EF4-FFF2-40B4-BE49-F238E27FC236}">
                <a16:creationId xmlns:a16="http://schemas.microsoft.com/office/drawing/2014/main" id="{55A78B80-40DA-4B59-988F-6309FB73E0CD}"/>
              </a:ext>
            </a:extLst>
          </p:cNvPr>
          <p:cNvGrpSpPr/>
          <p:nvPr/>
        </p:nvGrpSpPr>
        <p:grpSpPr>
          <a:xfrm>
            <a:off x="1505880" y="2728080"/>
            <a:ext cx="177840" cy="180360"/>
            <a:chOff x="1505880" y="2728080"/>
            <a:chExt cx="177840" cy="180360"/>
          </a:xfrm>
        </p:grpSpPr>
        <p:sp>
          <p:nvSpPr>
            <p:cNvPr id="17" name="Freeform: Shape 16">
              <a:extLst>
                <a:ext uri="{FF2B5EF4-FFF2-40B4-BE49-F238E27FC236}">
                  <a16:creationId xmlns:a16="http://schemas.microsoft.com/office/drawing/2014/main" id="{4F0E86AB-766D-497A-A746-BDC95D0C2B1F}"/>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0F823F0C-3F0D-49EC-99A5-79EC0878DDBD}"/>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9" name="Text Placeholder 18">
            <a:extLst>
              <a:ext uri="{FF2B5EF4-FFF2-40B4-BE49-F238E27FC236}">
                <a16:creationId xmlns:a16="http://schemas.microsoft.com/office/drawing/2014/main" id="{9B5B3E10-7827-4FBD-9330-C2286E1BD18E}"/>
              </a:ext>
            </a:extLst>
          </p:cNvPr>
          <p:cNvSpPr txBox="1">
            <a:spLocks noGrp="1"/>
          </p:cNvSpPr>
          <p:nvPr>
            <p:ph type="body" idx="4294967295"/>
          </p:nvPr>
        </p:nvSpPr>
        <p:spPr>
          <a:xfrm>
            <a:off x="5153040" y="1620000"/>
            <a:ext cx="4426920" cy="3288239"/>
          </a:xfrm>
        </p:spPr>
        <p:txBody>
          <a:bodyPr/>
          <a:lstStyle/>
          <a:p>
            <a:pPr lvl="0">
              <a:buNone/>
            </a:pPr>
            <a:r>
              <a:rPr lang="en-GB" sz="2800"/>
              <a:t>Slack variables      </a:t>
            </a:r>
          </a:p>
        </p:txBody>
      </p:sp>
      <p:grpSp>
        <p:nvGrpSpPr>
          <p:cNvPr id="20" name="Group 19" descr="28§display§c_{i,j} \in \mathbb{R}^+§svg§600§TRUE§" title="TexMaths">
            <a:extLst>
              <a:ext uri="{FF2B5EF4-FFF2-40B4-BE49-F238E27FC236}">
                <a16:creationId xmlns:a16="http://schemas.microsoft.com/office/drawing/2014/main" id="{5DBB95DD-4FBC-4CA4-AA7C-BC0238066D07}"/>
              </a:ext>
            </a:extLst>
          </p:cNvPr>
          <p:cNvGrpSpPr/>
          <p:nvPr/>
        </p:nvGrpSpPr>
        <p:grpSpPr>
          <a:xfrm>
            <a:off x="7730680" y="1638920"/>
            <a:ext cx="1390680" cy="403920"/>
            <a:chOff x="8137080" y="1613520"/>
            <a:chExt cx="1390680" cy="403920"/>
          </a:xfrm>
        </p:grpSpPr>
        <p:sp>
          <p:nvSpPr>
            <p:cNvPr id="21" name="Freeform: Shape 20">
              <a:extLst>
                <a:ext uri="{FF2B5EF4-FFF2-40B4-BE49-F238E27FC236}">
                  <a16:creationId xmlns:a16="http://schemas.microsoft.com/office/drawing/2014/main" id="{0CD441DF-A873-4FEA-89FA-273F45F6584D}"/>
                </a:ext>
              </a:extLst>
            </p:cNvPr>
            <p:cNvSpPr/>
            <p:nvPr/>
          </p:nvSpPr>
          <p:spPr>
            <a:xfrm>
              <a:off x="8137080" y="1614600"/>
              <a:ext cx="1390680" cy="401040"/>
            </a:xfrm>
            <a:custGeom>
              <a:avLst/>
              <a:gdLst/>
              <a:ahLst/>
              <a:cxnLst>
                <a:cxn ang="3cd4">
                  <a:pos x="hc" y="t"/>
                </a:cxn>
                <a:cxn ang="cd2">
                  <a:pos x="l" y="vc"/>
                </a:cxn>
                <a:cxn ang="cd4">
                  <a:pos x="hc" y="b"/>
                </a:cxn>
                <a:cxn ang="0">
                  <a:pos x="r" y="vc"/>
                </a:cxn>
              </a:cxnLst>
              <a:rect l="l" t="t" r="r" b="b"/>
              <a:pathLst>
                <a:path w="3864" h="1115">
                  <a:moveTo>
                    <a:pt x="1932" y="1115"/>
                  </a:moveTo>
                  <a:lnTo>
                    <a:pt x="0" y="1115"/>
                  </a:lnTo>
                  <a:lnTo>
                    <a:pt x="0" y="0"/>
                  </a:lnTo>
                  <a:lnTo>
                    <a:pt x="3864" y="0"/>
                  </a:lnTo>
                  <a:lnTo>
                    <a:pt x="3864" y="111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ACBCCF6A-771E-4449-B7B0-876B2C0AD385}"/>
                </a:ext>
              </a:extLst>
            </p:cNvPr>
            <p:cNvSpPr/>
            <p:nvPr/>
          </p:nvSpPr>
          <p:spPr>
            <a:xfrm>
              <a:off x="8151120" y="1756800"/>
              <a:ext cx="138600" cy="160920"/>
            </a:xfrm>
            <a:custGeom>
              <a:avLst/>
              <a:gdLst/>
              <a:ahLst/>
              <a:cxnLst>
                <a:cxn ang="3cd4">
                  <a:pos x="hc" y="t"/>
                </a:cxn>
                <a:cxn ang="cd2">
                  <a:pos x="l" y="vc"/>
                </a:cxn>
                <a:cxn ang="cd4">
                  <a:pos x="hc" y="b"/>
                </a:cxn>
                <a:cxn ang="0">
                  <a:pos x="r" y="vc"/>
                </a:cxn>
              </a:cxnLst>
              <a:rect l="l" t="t" r="r" b="b"/>
              <a:pathLst>
                <a:path w="386" h="448">
                  <a:moveTo>
                    <a:pt x="353" y="62"/>
                  </a:moveTo>
                  <a:cubicBezTo>
                    <a:pt x="336" y="62"/>
                    <a:pt x="322" y="62"/>
                    <a:pt x="308" y="76"/>
                  </a:cubicBezTo>
                  <a:cubicBezTo>
                    <a:pt x="291" y="90"/>
                    <a:pt x="291" y="106"/>
                    <a:pt x="291" y="115"/>
                  </a:cubicBezTo>
                  <a:cubicBezTo>
                    <a:pt x="291" y="137"/>
                    <a:pt x="308" y="148"/>
                    <a:pt x="328" y="148"/>
                  </a:cubicBezTo>
                  <a:cubicBezTo>
                    <a:pt x="356" y="148"/>
                    <a:pt x="384" y="126"/>
                    <a:pt x="384" y="84"/>
                  </a:cubicBezTo>
                  <a:cubicBezTo>
                    <a:pt x="384" y="36"/>
                    <a:pt x="336" y="0"/>
                    <a:pt x="266" y="0"/>
                  </a:cubicBezTo>
                  <a:cubicBezTo>
                    <a:pt x="132" y="0"/>
                    <a:pt x="0" y="143"/>
                    <a:pt x="0" y="280"/>
                  </a:cubicBezTo>
                  <a:cubicBezTo>
                    <a:pt x="0" y="370"/>
                    <a:pt x="59" y="448"/>
                    <a:pt x="160" y="448"/>
                  </a:cubicBezTo>
                  <a:cubicBezTo>
                    <a:pt x="302" y="448"/>
                    <a:pt x="386" y="344"/>
                    <a:pt x="386" y="330"/>
                  </a:cubicBezTo>
                  <a:cubicBezTo>
                    <a:pt x="386" y="325"/>
                    <a:pt x="381" y="319"/>
                    <a:pt x="372" y="319"/>
                  </a:cubicBezTo>
                  <a:cubicBezTo>
                    <a:pt x="370" y="319"/>
                    <a:pt x="367" y="322"/>
                    <a:pt x="361" y="328"/>
                  </a:cubicBezTo>
                  <a:cubicBezTo>
                    <a:pt x="283" y="426"/>
                    <a:pt x="174" y="426"/>
                    <a:pt x="162" y="426"/>
                  </a:cubicBezTo>
                  <a:cubicBezTo>
                    <a:pt x="101" y="426"/>
                    <a:pt x="73" y="378"/>
                    <a:pt x="73" y="319"/>
                  </a:cubicBezTo>
                  <a:cubicBezTo>
                    <a:pt x="73" y="277"/>
                    <a:pt x="92" y="182"/>
                    <a:pt x="126" y="120"/>
                  </a:cubicBezTo>
                  <a:cubicBezTo>
                    <a:pt x="157" y="64"/>
                    <a:pt x="213" y="22"/>
                    <a:pt x="266" y="22"/>
                  </a:cubicBezTo>
                  <a:cubicBezTo>
                    <a:pt x="300" y="22"/>
                    <a:pt x="339" y="34"/>
                    <a:pt x="353" y="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7BB89D8F-A812-4011-AA57-05C14A563B75}"/>
                </a:ext>
              </a:extLst>
            </p:cNvPr>
            <p:cNvSpPr/>
            <p:nvPr/>
          </p:nvSpPr>
          <p:spPr>
            <a:xfrm>
              <a:off x="8301240" y="180216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4D5EDBA5-7F23-44EE-826B-822D86AFA8DD}"/>
                </a:ext>
              </a:extLst>
            </p:cNvPr>
            <p:cNvSpPr/>
            <p:nvPr/>
          </p:nvSpPr>
          <p:spPr>
            <a:xfrm>
              <a:off x="8417160" y="1938239"/>
              <a:ext cx="32040" cy="77400"/>
            </a:xfrm>
            <a:custGeom>
              <a:avLst/>
              <a:gdLst/>
              <a:ahLst/>
              <a:cxnLst>
                <a:cxn ang="3cd4">
                  <a:pos x="hc" y="t"/>
                </a:cxn>
                <a:cxn ang="cd2">
                  <a:pos x="l" y="vc"/>
                </a:cxn>
                <a:cxn ang="cd4">
                  <a:pos x="hc" y="b"/>
                </a:cxn>
                <a:cxn ang="0">
                  <a:pos x="r" y="vc"/>
                </a:cxn>
              </a:cxnLst>
              <a:rect l="l" t="t" r="r" b="b"/>
              <a:pathLst>
                <a:path w="90" h="216">
                  <a:moveTo>
                    <a:pt x="70" y="70"/>
                  </a:moveTo>
                  <a:cubicBezTo>
                    <a:pt x="70" y="106"/>
                    <a:pt x="64" y="151"/>
                    <a:pt x="14" y="196"/>
                  </a:cubicBezTo>
                  <a:cubicBezTo>
                    <a:pt x="11" y="199"/>
                    <a:pt x="11" y="202"/>
                    <a:pt x="11" y="204"/>
                  </a:cubicBezTo>
                  <a:cubicBezTo>
                    <a:pt x="11" y="210"/>
                    <a:pt x="17" y="216"/>
                    <a:pt x="20" y="216"/>
                  </a:cubicBezTo>
                  <a:cubicBezTo>
                    <a:pt x="31" y="216"/>
                    <a:pt x="90" y="160"/>
                    <a:pt x="90" y="76"/>
                  </a:cubicBezTo>
                  <a:cubicBezTo>
                    <a:pt x="90" y="34"/>
                    <a:pt x="73" y="0"/>
                    <a:pt x="39" y="0"/>
                  </a:cubicBezTo>
                  <a:cubicBezTo>
                    <a:pt x="17" y="0"/>
                    <a:pt x="0" y="17"/>
                    <a:pt x="0" y="39"/>
                  </a:cubicBezTo>
                  <a:cubicBezTo>
                    <a:pt x="0" y="62"/>
                    <a:pt x="17" y="81"/>
                    <a:pt x="42" y="81"/>
                  </a:cubicBezTo>
                  <a:cubicBezTo>
                    <a:pt x="59" y="81"/>
                    <a:pt x="70" y="70"/>
                    <a:pt x="70" y="7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BD3D5D6E-C07D-4700-BE28-8F523BC04C4B}"/>
                </a:ext>
              </a:extLst>
            </p:cNvPr>
            <p:cNvSpPr/>
            <p:nvPr/>
          </p:nvSpPr>
          <p:spPr>
            <a:xfrm>
              <a:off x="8473680" y="18021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80"/>
                    <a:pt x="67" y="580"/>
                  </a:cubicBezTo>
                  <a:cubicBezTo>
                    <a:pt x="59" y="580"/>
                    <a:pt x="50" y="580"/>
                    <a:pt x="42" y="577"/>
                  </a:cubicBezTo>
                  <a:cubicBezTo>
                    <a:pt x="62" y="569"/>
                    <a:pt x="67" y="552"/>
                    <a:pt x="67" y="540"/>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04574313-73EC-43EA-A093-CD8EA8C9C4A7}"/>
                </a:ext>
              </a:extLst>
            </p:cNvPr>
            <p:cNvSpPr/>
            <p:nvPr/>
          </p:nvSpPr>
          <p:spPr>
            <a:xfrm>
              <a:off x="8750880" y="1722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62411C47-2FD9-4285-968C-D51B4A9F74A4}"/>
                </a:ext>
              </a:extLst>
            </p:cNvPr>
            <p:cNvSpPr/>
            <p:nvPr/>
          </p:nvSpPr>
          <p:spPr>
            <a:xfrm>
              <a:off x="9061560" y="1671119"/>
              <a:ext cx="243720" cy="243720"/>
            </a:xfrm>
            <a:custGeom>
              <a:avLst/>
              <a:gdLst/>
              <a:ahLst/>
              <a:cxnLst>
                <a:cxn ang="3cd4">
                  <a:pos x="hc" y="t"/>
                </a:cxn>
                <a:cxn ang="cd2">
                  <a:pos x="l" y="vc"/>
                </a:cxn>
                <a:cxn ang="cd4">
                  <a:pos x="hc" y="b"/>
                </a:cxn>
                <a:cxn ang="0">
                  <a:pos x="r" y="vc"/>
                </a:cxn>
              </a:cxnLst>
              <a:rect l="l" t="t" r="r" b="b"/>
              <a:pathLst>
                <a:path w="678" h="678">
                  <a:moveTo>
                    <a:pt x="249" y="367"/>
                  </a:moveTo>
                  <a:lnTo>
                    <a:pt x="286" y="367"/>
                  </a:lnTo>
                  <a:lnTo>
                    <a:pt x="434" y="597"/>
                  </a:lnTo>
                  <a:cubicBezTo>
                    <a:pt x="442" y="611"/>
                    <a:pt x="468" y="650"/>
                    <a:pt x="476" y="667"/>
                  </a:cubicBezTo>
                  <a:cubicBezTo>
                    <a:pt x="484" y="678"/>
                    <a:pt x="487" y="678"/>
                    <a:pt x="510" y="678"/>
                  </a:cubicBezTo>
                  <a:lnTo>
                    <a:pt x="647" y="678"/>
                  </a:lnTo>
                  <a:cubicBezTo>
                    <a:pt x="664" y="678"/>
                    <a:pt x="678" y="678"/>
                    <a:pt x="678" y="658"/>
                  </a:cubicBezTo>
                  <a:cubicBezTo>
                    <a:pt x="678" y="653"/>
                    <a:pt x="672" y="644"/>
                    <a:pt x="664" y="641"/>
                  </a:cubicBezTo>
                  <a:cubicBezTo>
                    <a:pt x="627" y="636"/>
                    <a:pt x="580" y="569"/>
                    <a:pt x="554" y="538"/>
                  </a:cubicBezTo>
                  <a:cubicBezTo>
                    <a:pt x="549" y="526"/>
                    <a:pt x="498" y="462"/>
                    <a:pt x="434" y="356"/>
                  </a:cubicBezTo>
                  <a:cubicBezTo>
                    <a:pt x="521" y="339"/>
                    <a:pt x="605" y="302"/>
                    <a:pt x="605" y="185"/>
                  </a:cubicBezTo>
                  <a:cubicBezTo>
                    <a:pt x="605" y="48"/>
                    <a:pt x="459" y="0"/>
                    <a:pt x="344" y="0"/>
                  </a:cubicBezTo>
                  <a:lnTo>
                    <a:pt x="34" y="0"/>
                  </a:lnTo>
                  <a:cubicBezTo>
                    <a:pt x="17" y="0"/>
                    <a:pt x="0" y="0"/>
                    <a:pt x="0" y="17"/>
                  </a:cubicBezTo>
                  <a:cubicBezTo>
                    <a:pt x="0" y="34"/>
                    <a:pt x="20" y="34"/>
                    <a:pt x="28" y="34"/>
                  </a:cubicBezTo>
                  <a:cubicBezTo>
                    <a:pt x="84" y="34"/>
                    <a:pt x="87" y="42"/>
                    <a:pt x="87" y="90"/>
                  </a:cubicBezTo>
                  <a:lnTo>
                    <a:pt x="87" y="585"/>
                  </a:lnTo>
                  <a:cubicBezTo>
                    <a:pt x="87" y="636"/>
                    <a:pt x="84" y="641"/>
                    <a:pt x="28" y="641"/>
                  </a:cubicBezTo>
                  <a:cubicBezTo>
                    <a:pt x="20" y="641"/>
                    <a:pt x="0" y="641"/>
                    <a:pt x="0" y="658"/>
                  </a:cubicBezTo>
                  <a:cubicBezTo>
                    <a:pt x="0" y="678"/>
                    <a:pt x="17" y="678"/>
                    <a:pt x="34" y="678"/>
                  </a:cubicBezTo>
                  <a:lnTo>
                    <a:pt x="305" y="678"/>
                  </a:lnTo>
                  <a:cubicBezTo>
                    <a:pt x="322" y="678"/>
                    <a:pt x="336" y="678"/>
                    <a:pt x="336" y="658"/>
                  </a:cubicBezTo>
                  <a:cubicBezTo>
                    <a:pt x="336" y="641"/>
                    <a:pt x="319" y="641"/>
                    <a:pt x="308" y="641"/>
                  </a:cubicBezTo>
                  <a:cubicBezTo>
                    <a:pt x="252" y="641"/>
                    <a:pt x="249" y="636"/>
                    <a:pt x="249" y="585"/>
                  </a:cubicBezTo>
                  <a:close/>
                  <a:moveTo>
                    <a:pt x="440" y="319"/>
                  </a:moveTo>
                  <a:cubicBezTo>
                    <a:pt x="468" y="283"/>
                    <a:pt x="470" y="230"/>
                    <a:pt x="470" y="185"/>
                  </a:cubicBezTo>
                  <a:cubicBezTo>
                    <a:pt x="470" y="137"/>
                    <a:pt x="465" y="87"/>
                    <a:pt x="434" y="45"/>
                  </a:cubicBezTo>
                  <a:cubicBezTo>
                    <a:pt x="473" y="53"/>
                    <a:pt x="571" y="84"/>
                    <a:pt x="571" y="185"/>
                  </a:cubicBezTo>
                  <a:cubicBezTo>
                    <a:pt x="571" y="249"/>
                    <a:pt x="540" y="300"/>
                    <a:pt x="440" y="319"/>
                  </a:cubicBezTo>
                  <a:close/>
                  <a:moveTo>
                    <a:pt x="249" y="87"/>
                  </a:moveTo>
                  <a:cubicBezTo>
                    <a:pt x="249" y="67"/>
                    <a:pt x="249" y="34"/>
                    <a:pt x="311" y="34"/>
                  </a:cubicBezTo>
                  <a:cubicBezTo>
                    <a:pt x="395" y="34"/>
                    <a:pt x="437" y="70"/>
                    <a:pt x="437" y="185"/>
                  </a:cubicBezTo>
                  <a:cubicBezTo>
                    <a:pt x="437" y="314"/>
                    <a:pt x="406" y="333"/>
                    <a:pt x="249" y="333"/>
                  </a:cubicBezTo>
                  <a:close/>
                  <a:moveTo>
                    <a:pt x="115" y="641"/>
                  </a:moveTo>
                  <a:cubicBezTo>
                    <a:pt x="123" y="625"/>
                    <a:pt x="123" y="597"/>
                    <a:pt x="123" y="588"/>
                  </a:cubicBezTo>
                  <a:lnTo>
                    <a:pt x="123" y="90"/>
                  </a:lnTo>
                  <a:cubicBezTo>
                    <a:pt x="123" y="78"/>
                    <a:pt x="123" y="53"/>
                    <a:pt x="115" y="34"/>
                  </a:cubicBezTo>
                  <a:lnTo>
                    <a:pt x="227" y="34"/>
                  </a:lnTo>
                  <a:cubicBezTo>
                    <a:pt x="216" y="50"/>
                    <a:pt x="216" y="70"/>
                    <a:pt x="216" y="84"/>
                  </a:cubicBezTo>
                  <a:lnTo>
                    <a:pt x="216" y="588"/>
                  </a:lnTo>
                  <a:cubicBezTo>
                    <a:pt x="216" y="599"/>
                    <a:pt x="216" y="625"/>
                    <a:pt x="221" y="641"/>
                  </a:cubicBezTo>
                  <a:close/>
                  <a:moveTo>
                    <a:pt x="325" y="367"/>
                  </a:moveTo>
                  <a:cubicBezTo>
                    <a:pt x="333" y="367"/>
                    <a:pt x="336" y="364"/>
                    <a:pt x="344" y="364"/>
                  </a:cubicBezTo>
                  <a:cubicBezTo>
                    <a:pt x="358" y="364"/>
                    <a:pt x="381" y="364"/>
                    <a:pt x="395" y="361"/>
                  </a:cubicBezTo>
                  <a:cubicBezTo>
                    <a:pt x="409" y="384"/>
                    <a:pt x="518" y="560"/>
                    <a:pt x="599" y="641"/>
                  </a:cubicBezTo>
                  <a:lnTo>
                    <a:pt x="504" y="64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BBFCDF1A-307C-43B1-807E-CF52CB264EBD}"/>
                </a:ext>
              </a:extLst>
            </p:cNvPr>
            <p:cNvSpPr/>
            <p:nvPr/>
          </p:nvSpPr>
          <p:spPr>
            <a:xfrm>
              <a:off x="9327600" y="1613520"/>
              <a:ext cx="183240" cy="183240"/>
            </a:xfrm>
            <a:custGeom>
              <a:avLst/>
              <a:gdLst/>
              <a:ahLst/>
              <a:cxnLst>
                <a:cxn ang="3cd4">
                  <a:pos x="hc" y="t"/>
                </a:cxn>
                <a:cxn ang="cd2">
                  <a:pos x="l" y="vc"/>
                </a:cxn>
                <a:cxn ang="cd4">
                  <a:pos x="hc" y="b"/>
                </a:cxn>
                <a:cxn ang="0">
                  <a:pos x="r" y="vc"/>
                </a:cxn>
              </a:cxnLst>
              <a:rect l="l" t="t" r="r" b="b"/>
              <a:pathLst>
                <a:path w="510" h="510">
                  <a:moveTo>
                    <a:pt x="272" y="272"/>
                  </a:moveTo>
                  <a:lnTo>
                    <a:pt x="484" y="272"/>
                  </a:lnTo>
                  <a:cubicBezTo>
                    <a:pt x="493" y="272"/>
                    <a:pt x="510" y="272"/>
                    <a:pt x="510" y="255"/>
                  </a:cubicBezTo>
                  <a:cubicBezTo>
                    <a:pt x="510" y="238"/>
                    <a:pt x="493" y="238"/>
                    <a:pt x="484" y="238"/>
                  </a:cubicBezTo>
                  <a:lnTo>
                    <a:pt x="272" y="238"/>
                  </a:lnTo>
                  <a:lnTo>
                    <a:pt x="272" y="25"/>
                  </a:lnTo>
                  <a:cubicBezTo>
                    <a:pt x="272" y="17"/>
                    <a:pt x="272" y="0"/>
                    <a:pt x="255" y="0"/>
                  </a:cubicBezTo>
                  <a:cubicBezTo>
                    <a:pt x="238" y="0"/>
                    <a:pt x="238" y="17"/>
                    <a:pt x="238" y="25"/>
                  </a:cubicBezTo>
                  <a:lnTo>
                    <a:pt x="238" y="238"/>
                  </a:lnTo>
                  <a:lnTo>
                    <a:pt x="25" y="238"/>
                  </a:lnTo>
                  <a:cubicBezTo>
                    <a:pt x="17" y="238"/>
                    <a:pt x="0" y="238"/>
                    <a:pt x="0" y="255"/>
                  </a:cubicBezTo>
                  <a:cubicBezTo>
                    <a:pt x="0" y="272"/>
                    <a:pt x="17" y="272"/>
                    <a:pt x="25" y="272"/>
                  </a:cubicBezTo>
                  <a:lnTo>
                    <a:pt x="238" y="272"/>
                  </a:lnTo>
                  <a:lnTo>
                    <a:pt x="238" y="484"/>
                  </a:lnTo>
                  <a:cubicBezTo>
                    <a:pt x="238" y="493"/>
                    <a:pt x="238" y="510"/>
                    <a:pt x="255" y="510"/>
                  </a:cubicBezTo>
                  <a:cubicBezTo>
                    <a:pt x="272" y="510"/>
                    <a:pt x="272" y="496"/>
                    <a:pt x="272" y="48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9" name="Group 28" descr="22§display§$$&#10;\left.&#10;\begin{array}{l}&#10;  \mathbf{S}_j \mathbf{p}_i -  c_{i,j}   \leq \mathbf{s}_j  \\&#10; c_{i,j}   =  0 &#10;\end{array}&#10;\right \} &amp;  \Leftrightarrow \mathbf{p_i} \in \mathcal{S}_j&#10;$$&#10;§svg§600§TRUE§" title="TexMaths">
            <a:extLst>
              <a:ext uri="{FF2B5EF4-FFF2-40B4-BE49-F238E27FC236}">
                <a16:creationId xmlns:a16="http://schemas.microsoft.com/office/drawing/2014/main" id="{F040C6B9-F6FD-45EA-9796-303DBEA804A9}"/>
              </a:ext>
            </a:extLst>
          </p:cNvPr>
          <p:cNvGrpSpPr/>
          <p:nvPr/>
        </p:nvGrpSpPr>
        <p:grpSpPr>
          <a:xfrm>
            <a:off x="5911560" y="2631240"/>
            <a:ext cx="3556440" cy="668160"/>
            <a:chOff x="5911560" y="2631240"/>
            <a:chExt cx="3556440" cy="668160"/>
          </a:xfrm>
        </p:grpSpPr>
        <p:sp>
          <p:nvSpPr>
            <p:cNvPr id="30" name="Freeform: Shape 29">
              <a:extLst>
                <a:ext uri="{FF2B5EF4-FFF2-40B4-BE49-F238E27FC236}">
                  <a16:creationId xmlns:a16="http://schemas.microsoft.com/office/drawing/2014/main" id="{FD22EB79-74A7-4F28-99EE-79E962881262}"/>
                </a:ext>
              </a:extLst>
            </p:cNvPr>
            <p:cNvSpPr/>
            <p:nvPr/>
          </p:nvSpPr>
          <p:spPr>
            <a:xfrm>
              <a:off x="5911560" y="2631240"/>
              <a:ext cx="3556440" cy="665640"/>
            </a:xfrm>
            <a:custGeom>
              <a:avLst/>
              <a:gdLst/>
              <a:ahLst/>
              <a:cxnLst>
                <a:cxn ang="3cd4">
                  <a:pos x="hc" y="t"/>
                </a:cxn>
                <a:cxn ang="cd2">
                  <a:pos x="l" y="vc"/>
                </a:cxn>
                <a:cxn ang="cd4">
                  <a:pos x="hc" y="b"/>
                </a:cxn>
                <a:cxn ang="0">
                  <a:pos x="r" y="vc"/>
                </a:cxn>
              </a:cxnLst>
              <a:rect l="l" t="t" r="r" b="b"/>
              <a:pathLst>
                <a:path w="9880" h="1850">
                  <a:moveTo>
                    <a:pt x="4939" y="1850"/>
                  </a:moveTo>
                  <a:lnTo>
                    <a:pt x="0" y="1850"/>
                  </a:lnTo>
                  <a:lnTo>
                    <a:pt x="0" y="0"/>
                  </a:lnTo>
                  <a:lnTo>
                    <a:pt x="9880" y="0"/>
                  </a:lnTo>
                  <a:lnTo>
                    <a:pt x="9880" y="185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16AA46E2-8A24-435F-8993-57E128E112F8}"/>
                </a:ext>
              </a:extLst>
            </p:cNvPr>
            <p:cNvSpPr/>
            <p:nvPr/>
          </p:nvSpPr>
          <p:spPr>
            <a:xfrm>
              <a:off x="5928839" y="267084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5F40B3F2-1E91-4457-A496-E7DB52F63246}"/>
                </a:ext>
              </a:extLst>
            </p:cNvPr>
            <p:cNvSpPr/>
            <p:nvPr/>
          </p:nvSpPr>
          <p:spPr>
            <a:xfrm>
              <a:off x="6089040" y="277776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66E54CF8-7C0C-4F91-BEA6-E3E7404641D4}"/>
                </a:ext>
              </a:extLst>
            </p:cNvPr>
            <p:cNvSpPr/>
            <p:nvPr/>
          </p:nvSpPr>
          <p:spPr>
            <a:xfrm>
              <a:off x="6216479" y="27396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707900B1-03CB-41D2-8BF9-559B8BBF19F2}"/>
                </a:ext>
              </a:extLst>
            </p:cNvPr>
            <p:cNvSpPr/>
            <p:nvPr/>
          </p:nvSpPr>
          <p:spPr>
            <a:xfrm>
              <a:off x="6392160" y="27777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74FF4276-70EE-4E1C-A66D-0696BC424C8A}"/>
                </a:ext>
              </a:extLst>
            </p:cNvPr>
            <p:cNvSpPr/>
            <p:nvPr/>
          </p:nvSpPr>
          <p:spPr>
            <a:xfrm>
              <a:off x="6560999" y="278964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989A0A68-EDEB-47FA-9CB3-209541B67C64}"/>
                </a:ext>
              </a:extLst>
            </p:cNvPr>
            <p:cNvSpPr/>
            <p:nvPr/>
          </p:nvSpPr>
          <p:spPr>
            <a:xfrm>
              <a:off x="6826319" y="274211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DCB8A16-638E-480A-8692-7077AA1FFD37}"/>
                </a:ext>
              </a:extLst>
            </p:cNvPr>
            <p:cNvSpPr/>
            <p:nvPr/>
          </p:nvSpPr>
          <p:spPr>
            <a:xfrm>
              <a:off x="6944400" y="27777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0A1DA6AA-B3EB-4A1E-AAEB-D3ED99F75435}"/>
                </a:ext>
              </a:extLst>
            </p:cNvPr>
            <p:cNvSpPr/>
            <p:nvPr/>
          </p:nvSpPr>
          <p:spPr>
            <a:xfrm>
              <a:off x="7035480" y="288468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6EF4B7F9-1515-4A46-B78B-5498DE361E50}"/>
                </a:ext>
              </a:extLst>
            </p:cNvPr>
            <p:cNvSpPr/>
            <p:nvPr/>
          </p:nvSpPr>
          <p:spPr>
            <a:xfrm>
              <a:off x="7079760" y="277776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4D03CF27-AB70-4CD3-A812-F5143950D8D0}"/>
                </a:ext>
              </a:extLst>
            </p:cNvPr>
            <p:cNvSpPr/>
            <p:nvPr/>
          </p:nvSpPr>
          <p:spPr>
            <a:xfrm>
              <a:off x="7297560" y="268812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264930B-6C75-4AAA-A61C-3F5FB8EBDA1B}"/>
                </a:ext>
              </a:extLst>
            </p:cNvPr>
            <p:cNvSpPr/>
            <p:nvPr/>
          </p:nvSpPr>
          <p:spPr>
            <a:xfrm>
              <a:off x="7578720" y="273888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2"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40153768-5909-4FE6-B153-2C82AC5487AC}"/>
                </a:ext>
              </a:extLst>
            </p:cNvPr>
            <p:cNvSpPr/>
            <p:nvPr/>
          </p:nvSpPr>
          <p:spPr>
            <a:xfrm>
              <a:off x="7693560" y="277776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17B0BEA6-821A-4C94-A149-DC621B12F1AA}"/>
                </a:ext>
              </a:extLst>
            </p:cNvPr>
            <p:cNvSpPr/>
            <p:nvPr/>
          </p:nvSpPr>
          <p:spPr>
            <a:xfrm>
              <a:off x="5922719" y="3076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3432EA4D-4668-4D4B-AFF2-62A3DEE2C323}"/>
                </a:ext>
              </a:extLst>
            </p:cNvPr>
            <p:cNvSpPr/>
            <p:nvPr/>
          </p:nvSpPr>
          <p:spPr>
            <a:xfrm>
              <a:off x="6040799" y="3112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CA8246B1-C9A0-447F-874C-69BB3AB70C55}"/>
                </a:ext>
              </a:extLst>
            </p:cNvPr>
            <p:cNvSpPr/>
            <p:nvPr/>
          </p:nvSpPr>
          <p:spPr>
            <a:xfrm>
              <a:off x="6131880" y="3218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F4BE80D0-98CE-4156-8618-B8B65F8A99B7}"/>
                </a:ext>
              </a:extLst>
            </p:cNvPr>
            <p:cNvSpPr/>
            <p:nvPr/>
          </p:nvSpPr>
          <p:spPr>
            <a:xfrm>
              <a:off x="6176160" y="3112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D070B45C-C133-40BC-845C-21106C9E8132}"/>
                </a:ext>
              </a:extLst>
            </p:cNvPr>
            <p:cNvSpPr/>
            <p:nvPr/>
          </p:nvSpPr>
          <p:spPr>
            <a:xfrm>
              <a:off x="6386760" y="30970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3ADD8D43-0F06-4EE1-809A-8D07D7D7473A}"/>
                </a:ext>
              </a:extLst>
            </p:cNvPr>
            <p:cNvSpPr/>
            <p:nvPr/>
          </p:nvSpPr>
          <p:spPr>
            <a:xfrm>
              <a:off x="6675119" y="301392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9" name="Freeform: Shape 48">
              <a:extLst>
                <a:ext uri="{FF2B5EF4-FFF2-40B4-BE49-F238E27FC236}">
                  <a16:creationId xmlns:a16="http://schemas.microsoft.com/office/drawing/2014/main" id="{1F9EA959-5297-47F2-9C09-C8BB841912F1}"/>
                </a:ext>
              </a:extLst>
            </p:cNvPr>
            <p:cNvSpPr/>
            <p:nvPr/>
          </p:nvSpPr>
          <p:spPr>
            <a:xfrm>
              <a:off x="7990560" y="2631240"/>
              <a:ext cx="135720" cy="668160"/>
            </a:xfrm>
            <a:custGeom>
              <a:avLst/>
              <a:gdLst/>
              <a:ahLst/>
              <a:cxnLst>
                <a:cxn ang="3cd4">
                  <a:pos x="hc" y="t"/>
                </a:cxn>
                <a:cxn ang="cd2">
                  <a:pos x="l" y="vc"/>
                </a:cxn>
                <a:cxn ang="cd4">
                  <a:pos x="hc" y="b"/>
                </a:cxn>
                <a:cxn ang="0">
                  <a:pos x="r" y="vc"/>
                </a:cxn>
              </a:cxnLst>
              <a:rect l="l" t="t" r="r" b="b"/>
              <a:pathLst>
                <a:path w="378" h="1857">
                  <a:moveTo>
                    <a:pt x="222" y="1171"/>
                  </a:moveTo>
                  <a:cubicBezTo>
                    <a:pt x="222" y="1080"/>
                    <a:pt x="268" y="1001"/>
                    <a:pt x="372" y="946"/>
                  </a:cubicBezTo>
                  <a:cubicBezTo>
                    <a:pt x="378" y="942"/>
                    <a:pt x="378" y="942"/>
                    <a:pt x="378" y="929"/>
                  </a:cubicBezTo>
                  <a:cubicBezTo>
                    <a:pt x="378" y="915"/>
                    <a:pt x="378" y="915"/>
                    <a:pt x="370" y="911"/>
                  </a:cubicBezTo>
                  <a:cubicBezTo>
                    <a:pt x="229" y="836"/>
                    <a:pt x="222" y="722"/>
                    <a:pt x="222" y="700"/>
                  </a:cubicBezTo>
                  <a:lnTo>
                    <a:pt x="222" y="240"/>
                  </a:lnTo>
                  <a:cubicBezTo>
                    <a:pt x="222" y="128"/>
                    <a:pt x="143" y="55"/>
                    <a:pt x="48" y="9"/>
                  </a:cubicBezTo>
                  <a:cubicBezTo>
                    <a:pt x="31" y="0"/>
                    <a:pt x="29" y="0"/>
                    <a:pt x="18" y="0"/>
                  </a:cubicBezTo>
                  <a:cubicBezTo>
                    <a:pt x="0" y="0"/>
                    <a:pt x="0" y="0"/>
                    <a:pt x="0" y="18"/>
                  </a:cubicBezTo>
                  <a:cubicBezTo>
                    <a:pt x="0" y="29"/>
                    <a:pt x="0" y="31"/>
                    <a:pt x="7" y="33"/>
                  </a:cubicBezTo>
                  <a:cubicBezTo>
                    <a:pt x="40" y="51"/>
                    <a:pt x="141" y="101"/>
                    <a:pt x="156" y="211"/>
                  </a:cubicBezTo>
                  <a:cubicBezTo>
                    <a:pt x="156" y="222"/>
                    <a:pt x="156" y="231"/>
                    <a:pt x="156" y="277"/>
                  </a:cubicBezTo>
                  <a:lnTo>
                    <a:pt x="156" y="673"/>
                  </a:lnTo>
                  <a:cubicBezTo>
                    <a:pt x="156" y="711"/>
                    <a:pt x="156" y="768"/>
                    <a:pt x="207" y="829"/>
                  </a:cubicBezTo>
                  <a:cubicBezTo>
                    <a:pt x="235" y="869"/>
                    <a:pt x="282" y="904"/>
                    <a:pt x="334" y="929"/>
                  </a:cubicBezTo>
                  <a:cubicBezTo>
                    <a:pt x="183" y="1001"/>
                    <a:pt x="156" y="1113"/>
                    <a:pt x="156" y="1157"/>
                  </a:cubicBezTo>
                  <a:lnTo>
                    <a:pt x="156" y="1602"/>
                  </a:lnTo>
                  <a:cubicBezTo>
                    <a:pt x="156" y="1644"/>
                    <a:pt x="156" y="1688"/>
                    <a:pt x="112" y="1745"/>
                  </a:cubicBezTo>
                  <a:cubicBezTo>
                    <a:pt x="77" y="1787"/>
                    <a:pt x="40" y="1809"/>
                    <a:pt x="4" y="1824"/>
                  </a:cubicBezTo>
                  <a:cubicBezTo>
                    <a:pt x="0" y="1826"/>
                    <a:pt x="0" y="1831"/>
                    <a:pt x="0" y="1839"/>
                  </a:cubicBezTo>
                  <a:cubicBezTo>
                    <a:pt x="0" y="1857"/>
                    <a:pt x="0" y="1857"/>
                    <a:pt x="18" y="1857"/>
                  </a:cubicBezTo>
                  <a:cubicBezTo>
                    <a:pt x="29" y="1857"/>
                    <a:pt x="29" y="1857"/>
                    <a:pt x="51" y="1848"/>
                  </a:cubicBezTo>
                  <a:cubicBezTo>
                    <a:pt x="128" y="1811"/>
                    <a:pt x="202" y="1749"/>
                    <a:pt x="220" y="1655"/>
                  </a:cubicBezTo>
                  <a:cubicBezTo>
                    <a:pt x="222" y="1639"/>
                    <a:pt x="222" y="1633"/>
                    <a:pt x="222" y="1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0" name="Freeform: Shape 49">
              <a:extLst>
                <a:ext uri="{FF2B5EF4-FFF2-40B4-BE49-F238E27FC236}">
                  <a16:creationId xmlns:a16="http://schemas.microsoft.com/office/drawing/2014/main" id="{FAE5B57D-0C6B-49F0-A97B-3075090EA312}"/>
                </a:ext>
              </a:extLst>
            </p:cNvPr>
            <p:cNvSpPr/>
            <p:nvPr/>
          </p:nvSpPr>
          <p:spPr>
            <a:xfrm>
              <a:off x="8249400" y="2888639"/>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6"/>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4"/>
                  </a:cubicBezTo>
                  <a:lnTo>
                    <a:pt x="552" y="304"/>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8"/>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Freeform: Shape 50">
              <a:extLst>
                <a:ext uri="{FF2B5EF4-FFF2-40B4-BE49-F238E27FC236}">
                  <a16:creationId xmlns:a16="http://schemas.microsoft.com/office/drawing/2014/main" id="{C1BF3BC8-32E2-4883-BAA6-F165ED7DA9C9}"/>
                </a:ext>
              </a:extLst>
            </p:cNvPr>
            <p:cNvSpPr/>
            <p:nvPr/>
          </p:nvSpPr>
          <p:spPr>
            <a:xfrm>
              <a:off x="8605080" y="29091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2" name="Freeform: Shape 51">
              <a:extLst>
                <a:ext uri="{FF2B5EF4-FFF2-40B4-BE49-F238E27FC236}">
                  <a16:creationId xmlns:a16="http://schemas.microsoft.com/office/drawing/2014/main" id="{2B675E44-F307-49D8-8635-61941846238F}"/>
                </a:ext>
              </a:extLst>
            </p:cNvPr>
            <p:cNvSpPr/>
            <p:nvPr/>
          </p:nvSpPr>
          <p:spPr>
            <a:xfrm>
              <a:off x="8784720" y="2940840"/>
              <a:ext cx="48600" cy="135720"/>
            </a:xfrm>
            <a:custGeom>
              <a:avLst/>
              <a:gdLst/>
              <a:ahLst/>
              <a:cxnLst>
                <a:cxn ang="3cd4">
                  <a:pos x="hc" y="t"/>
                </a:cxn>
                <a:cxn ang="cd2">
                  <a:pos x="l" y="vc"/>
                </a:cxn>
                <a:cxn ang="cd4">
                  <a:pos x="hc" y="b"/>
                </a:cxn>
                <a:cxn ang="0">
                  <a:pos x="r" y="vc"/>
                </a:cxn>
              </a:cxnLst>
              <a:rect l="l" t="t" r="r" b="b"/>
              <a:pathLst>
                <a:path w="136" h="378">
                  <a:moveTo>
                    <a:pt x="108" y="44"/>
                  </a:moveTo>
                  <a:cubicBezTo>
                    <a:pt x="108" y="18"/>
                    <a:pt x="86" y="0"/>
                    <a:pt x="64" y="0"/>
                  </a:cubicBezTo>
                  <a:cubicBezTo>
                    <a:pt x="35" y="0"/>
                    <a:pt x="18" y="22"/>
                    <a:pt x="18" y="44"/>
                  </a:cubicBezTo>
                  <a:cubicBezTo>
                    <a:pt x="18" y="70"/>
                    <a:pt x="40" y="88"/>
                    <a:pt x="62" y="88"/>
                  </a:cubicBezTo>
                  <a:cubicBezTo>
                    <a:pt x="88" y="88"/>
                    <a:pt x="108" y="68"/>
                    <a:pt x="108" y="44"/>
                  </a:cubicBezTo>
                  <a:close/>
                  <a:moveTo>
                    <a:pt x="2" y="139"/>
                  </a:moveTo>
                  <a:lnTo>
                    <a:pt x="2" y="167"/>
                  </a:lnTo>
                  <a:cubicBezTo>
                    <a:pt x="33" y="167"/>
                    <a:pt x="37" y="167"/>
                    <a:pt x="37" y="189"/>
                  </a:cubicBezTo>
                  <a:lnTo>
                    <a:pt x="37" y="348"/>
                  </a:lnTo>
                  <a:lnTo>
                    <a:pt x="0" y="348"/>
                  </a:lnTo>
                  <a:lnTo>
                    <a:pt x="0" y="378"/>
                  </a:lnTo>
                  <a:cubicBezTo>
                    <a:pt x="2" y="378"/>
                    <a:pt x="44" y="376"/>
                    <a:pt x="68" y="376"/>
                  </a:cubicBezTo>
                  <a:cubicBezTo>
                    <a:pt x="92" y="376"/>
                    <a:pt x="114" y="376"/>
                    <a:pt x="136" y="378"/>
                  </a:cubicBezTo>
                  <a:lnTo>
                    <a:pt x="136" y="348"/>
                  </a:lnTo>
                  <a:lnTo>
                    <a:pt x="103" y="348"/>
                  </a:lnTo>
                  <a:lnTo>
                    <a:pt x="103" y="13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3" name="Freeform: Shape 52">
              <a:extLst>
                <a:ext uri="{FF2B5EF4-FFF2-40B4-BE49-F238E27FC236}">
                  <a16:creationId xmlns:a16="http://schemas.microsoft.com/office/drawing/2014/main" id="{F6B029A2-8EE0-4ACB-9301-DD89226A5E0F}"/>
                </a:ext>
              </a:extLst>
            </p:cNvPr>
            <p:cNvSpPr/>
            <p:nvPr/>
          </p:nvSpPr>
          <p:spPr>
            <a:xfrm>
              <a:off x="8957520" y="28846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1" y="209"/>
                  </a:lnTo>
                  <a:cubicBezTo>
                    <a:pt x="42" y="106"/>
                    <a:pt x="130" y="31"/>
                    <a:pt x="240" y="31"/>
                  </a:cubicBezTo>
                  <a:lnTo>
                    <a:pt x="361" y="31"/>
                  </a:lnTo>
                  <a:cubicBezTo>
                    <a:pt x="374" y="31"/>
                    <a:pt x="389" y="31"/>
                    <a:pt x="389" y="15"/>
                  </a:cubicBezTo>
                  <a:cubicBezTo>
                    <a:pt x="389" y="0"/>
                    <a:pt x="374" y="0"/>
                    <a:pt x="361" y="0"/>
                  </a:cubicBezTo>
                  <a:lnTo>
                    <a:pt x="238" y="0"/>
                  </a:lnTo>
                  <a:cubicBezTo>
                    <a:pt x="106" y="0"/>
                    <a:pt x="0" y="101"/>
                    <a:pt x="0" y="224"/>
                  </a:cubicBezTo>
                  <a:cubicBezTo>
                    <a:pt x="0" y="350"/>
                    <a:pt x="106" y="451"/>
                    <a:pt x="238" y="451"/>
                  </a:cubicBezTo>
                  <a:lnTo>
                    <a:pt x="361" y="451"/>
                  </a:lnTo>
                  <a:cubicBezTo>
                    <a:pt x="374" y="451"/>
                    <a:pt x="389" y="451"/>
                    <a:pt x="389" y="436"/>
                  </a:cubicBezTo>
                  <a:cubicBezTo>
                    <a:pt x="389" y="420"/>
                    <a:pt x="374" y="420"/>
                    <a:pt x="361" y="420"/>
                  </a:cubicBezTo>
                  <a:lnTo>
                    <a:pt x="240" y="420"/>
                  </a:lnTo>
                  <a:cubicBezTo>
                    <a:pt x="130" y="420"/>
                    <a:pt x="42" y="345"/>
                    <a:pt x="31"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4" name="Freeform: Shape 53">
              <a:extLst>
                <a:ext uri="{FF2B5EF4-FFF2-40B4-BE49-F238E27FC236}">
                  <a16:creationId xmlns:a16="http://schemas.microsoft.com/office/drawing/2014/main" id="{19EDF0EC-F060-4B7F-A3F1-5029A12C1C77}"/>
                </a:ext>
              </a:extLst>
            </p:cNvPr>
            <p:cNvSpPr/>
            <p:nvPr/>
          </p:nvSpPr>
          <p:spPr>
            <a:xfrm>
              <a:off x="9201600" y="283860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5" name="Freeform: Shape 54">
              <a:extLst>
                <a:ext uri="{FF2B5EF4-FFF2-40B4-BE49-F238E27FC236}">
                  <a16:creationId xmlns:a16="http://schemas.microsoft.com/office/drawing/2014/main" id="{B5222CC7-4494-45E1-97A5-8EA013FC8B2E}"/>
                </a:ext>
              </a:extLst>
            </p:cNvPr>
            <p:cNvSpPr/>
            <p:nvPr/>
          </p:nvSpPr>
          <p:spPr>
            <a:xfrm>
              <a:off x="9364680" y="294732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73" name="Rectangle 72">
            <a:extLst>
              <a:ext uri="{FF2B5EF4-FFF2-40B4-BE49-F238E27FC236}">
                <a16:creationId xmlns:a16="http://schemas.microsoft.com/office/drawing/2014/main" id="{86706678-4836-452B-BBB8-F1F468782FB5}"/>
              </a:ext>
            </a:extLst>
          </p:cNvPr>
          <p:cNvSpPr/>
          <p:nvPr/>
        </p:nvSpPr>
        <p:spPr>
          <a:xfrm>
            <a:off x="8249040" y="2835276"/>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a:extLst>
              <a:ext uri="{FF2B5EF4-FFF2-40B4-BE49-F238E27FC236}">
                <a16:creationId xmlns:a16="http://schemas.microsoft.com/office/drawing/2014/main" id="{B10FDBBA-89A4-47E4-88AD-0E7B88756B89}"/>
              </a:ext>
            </a:extLst>
          </p:cNvPr>
          <p:cNvSpPr/>
          <p:nvPr/>
        </p:nvSpPr>
        <p:spPr>
          <a:xfrm>
            <a:off x="8244272" y="3001964"/>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EEDFD3CF-A652-4C51-8BB4-D3A2806DF074}"/>
              </a:ext>
            </a:extLst>
          </p:cNvPr>
          <p:cNvSpPr/>
          <p:nvPr/>
        </p:nvSpPr>
        <p:spPr>
          <a:xfrm>
            <a:off x="8208548" y="293052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grpSp>
        <p:nvGrpSpPr>
          <p:cNvPr id="111" name="Group 110" descr="22§display§$$&#10;\left.&#10;\begin{array}{l}&#10;  \mathbf{S}_j \mathbf{p}_i -  \mathbf{1} c_{i,j}     \leq \mathbf{s}_j  \\&#10; c_{i,j}   =  0 &#10;\end{array}&#10;\right \} &amp;  \Leftrightarrow \mathbf{p_i} \in \mathcal{S}_j&#10;$$&#10;§svg§600§TRUE§" title="TexMaths">
            <a:extLst>
              <a:ext uri="{FF2B5EF4-FFF2-40B4-BE49-F238E27FC236}">
                <a16:creationId xmlns:a16="http://schemas.microsoft.com/office/drawing/2014/main" id="{37244A0A-A9FB-4F54-B997-B995EF461FC5}"/>
              </a:ext>
            </a:extLst>
          </p:cNvPr>
          <p:cNvGrpSpPr/>
          <p:nvPr/>
        </p:nvGrpSpPr>
        <p:grpSpPr>
          <a:xfrm>
            <a:off x="5912640" y="2631960"/>
            <a:ext cx="3716640" cy="668160"/>
            <a:chOff x="5912640" y="2631960"/>
            <a:chExt cx="3716640" cy="668160"/>
          </a:xfrm>
        </p:grpSpPr>
        <p:sp>
          <p:nvSpPr>
            <p:cNvPr id="112" name="Freeform: Shape 111">
              <a:extLst>
                <a:ext uri="{FF2B5EF4-FFF2-40B4-BE49-F238E27FC236}">
                  <a16:creationId xmlns:a16="http://schemas.microsoft.com/office/drawing/2014/main" id="{19189FD3-AC36-4E8F-93D7-DF0ECDF44EC4}"/>
                </a:ext>
              </a:extLst>
            </p:cNvPr>
            <p:cNvSpPr/>
            <p:nvPr/>
          </p:nvSpPr>
          <p:spPr>
            <a:xfrm>
              <a:off x="5912640" y="2631960"/>
              <a:ext cx="3716640" cy="665640"/>
            </a:xfrm>
            <a:custGeom>
              <a:avLst/>
              <a:gdLst/>
              <a:ahLst/>
              <a:cxnLst>
                <a:cxn ang="3cd4">
                  <a:pos x="hc" y="t"/>
                </a:cxn>
                <a:cxn ang="cd2">
                  <a:pos x="l" y="vc"/>
                </a:cxn>
                <a:cxn ang="cd4">
                  <a:pos x="hc" y="b"/>
                </a:cxn>
                <a:cxn ang="0">
                  <a:pos x="r" y="vc"/>
                </a:cxn>
              </a:cxnLst>
              <a:rect l="l" t="t" r="r" b="b"/>
              <a:pathLst>
                <a:path w="10325" h="1850">
                  <a:moveTo>
                    <a:pt x="5161" y="1850"/>
                  </a:moveTo>
                  <a:lnTo>
                    <a:pt x="0" y="1850"/>
                  </a:lnTo>
                  <a:lnTo>
                    <a:pt x="0" y="0"/>
                  </a:lnTo>
                  <a:lnTo>
                    <a:pt x="10325" y="0"/>
                  </a:lnTo>
                  <a:lnTo>
                    <a:pt x="10325" y="185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3" name="Freeform: Shape 112">
              <a:extLst>
                <a:ext uri="{FF2B5EF4-FFF2-40B4-BE49-F238E27FC236}">
                  <a16:creationId xmlns:a16="http://schemas.microsoft.com/office/drawing/2014/main" id="{713876B5-4B0A-4E3D-93CE-3A470EE93D08}"/>
                </a:ext>
              </a:extLst>
            </p:cNvPr>
            <p:cNvSpPr/>
            <p:nvPr/>
          </p:nvSpPr>
          <p:spPr>
            <a:xfrm>
              <a:off x="5929919" y="267156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4" name="Freeform: Shape 113">
              <a:extLst>
                <a:ext uri="{FF2B5EF4-FFF2-40B4-BE49-F238E27FC236}">
                  <a16:creationId xmlns:a16="http://schemas.microsoft.com/office/drawing/2014/main" id="{26C547EA-2BB5-4040-ABCD-4472F391795C}"/>
                </a:ext>
              </a:extLst>
            </p:cNvPr>
            <p:cNvSpPr/>
            <p:nvPr/>
          </p:nvSpPr>
          <p:spPr>
            <a:xfrm>
              <a:off x="609012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5" name="Freeform: Shape 114">
              <a:extLst>
                <a:ext uri="{FF2B5EF4-FFF2-40B4-BE49-F238E27FC236}">
                  <a16:creationId xmlns:a16="http://schemas.microsoft.com/office/drawing/2014/main" id="{8C582DDA-60B8-4856-BC2F-5DD284A6E3E5}"/>
                </a:ext>
              </a:extLst>
            </p:cNvPr>
            <p:cNvSpPr/>
            <p:nvPr/>
          </p:nvSpPr>
          <p:spPr>
            <a:xfrm>
              <a:off x="6217560" y="27403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6" name="Freeform: Shape 115">
              <a:extLst>
                <a:ext uri="{FF2B5EF4-FFF2-40B4-BE49-F238E27FC236}">
                  <a16:creationId xmlns:a16="http://schemas.microsoft.com/office/drawing/2014/main" id="{B8AAC870-0DDA-423F-BA42-0CFACEDB0919}"/>
                </a:ext>
              </a:extLst>
            </p:cNvPr>
            <p:cNvSpPr/>
            <p:nvPr/>
          </p:nvSpPr>
          <p:spPr>
            <a:xfrm>
              <a:off x="639324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7EB52C19-3CC4-4323-81E7-F6200240722D}"/>
                </a:ext>
              </a:extLst>
            </p:cNvPr>
            <p:cNvSpPr/>
            <p:nvPr/>
          </p:nvSpPr>
          <p:spPr>
            <a:xfrm>
              <a:off x="6562079" y="279036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76EF6025-DE3C-455B-8D1F-36DF5EBE545F}"/>
                </a:ext>
              </a:extLst>
            </p:cNvPr>
            <p:cNvSpPr/>
            <p:nvPr/>
          </p:nvSpPr>
          <p:spPr>
            <a:xfrm>
              <a:off x="6840000" y="268344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1"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487A0308-0770-47D8-B098-6DA3CB088A65}"/>
                </a:ext>
              </a:extLst>
            </p:cNvPr>
            <p:cNvSpPr/>
            <p:nvPr/>
          </p:nvSpPr>
          <p:spPr>
            <a:xfrm>
              <a:off x="6987600" y="274284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6B9ACA58-D8CA-4C45-82D1-739CDEF12722}"/>
                </a:ext>
              </a:extLst>
            </p:cNvPr>
            <p:cNvSpPr/>
            <p:nvPr/>
          </p:nvSpPr>
          <p:spPr>
            <a:xfrm>
              <a:off x="710460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EAE09F42-2981-438B-B7E7-9BD8997F3967}"/>
                </a:ext>
              </a:extLst>
            </p:cNvPr>
            <p:cNvSpPr/>
            <p:nvPr/>
          </p:nvSpPr>
          <p:spPr>
            <a:xfrm>
              <a:off x="7196399" y="288540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1073C1CD-8C9E-4F0C-A9E1-4CF5372BF76B}"/>
                </a:ext>
              </a:extLst>
            </p:cNvPr>
            <p:cNvSpPr/>
            <p:nvPr/>
          </p:nvSpPr>
          <p:spPr>
            <a:xfrm>
              <a:off x="72399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A18D8C0B-7DE3-4EF0-A478-8666C7D115C5}"/>
                </a:ext>
              </a:extLst>
            </p:cNvPr>
            <p:cNvSpPr/>
            <p:nvPr/>
          </p:nvSpPr>
          <p:spPr>
            <a:xfrm>
              <a:off x="7458840" y="2688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4" name="Freeform: Shape 123">
              <a:extLst>
                <a:ext uri="{FF2B5EF4-FFF2-40B4-BE49-F238E27FC236}">
                  <a16:creationId xmlns:a16="http://schemas.microsoft.com/office/drawing/2014/main" id="{C2C414A2-2F04-4B1F-8A86-1CC3FE3436BD}"/>
                </a:ext>
              </a:extLst>
            </p:cNvPr>
            <p:cNvSpPr/>
            <p:nvPr/>
          </p:nvSpPr>
          <p:spPr>
            <a:xfrm>
              <a:off x="7738920" y="273960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2"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5" name="Freeform: Shape 124">
              <a:extLst>
                <a:ext uri="{FF2B5EF4-FFF2-40B4-BE49-F238E27FC236}">
                  <a16:creationId xmlns:a16="http://schemas.microsoft.com/office/drawing/2014/main" id="{E6A4751B-6305-4CDD-965F-BA2C2BB3AC79}"/>
                </a:ext>
              </a:extLst>
            </p:cNvPr>
            <p:cNvSpPr/>
            <p:nvPr/>
          </p:nvSpPr>
          <p:spPr>
            <a:xfrm>
              <a:off x="78537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Freeform: Shape 125">
              <a:extLst>
                <a:ext uri="{FF2B5EF4-FFF2-40B4-BE49-F238E27FC236}">
                  <a16:creationId xmlns:a16="http://schemas.microsoft.com/office/drawing/2014/main" id="{369CC3BA-BA73-42C0-A296-267BC9F2DAF5}"/>
                </a:ext>
              </a:extLst>
            </p:cNvPr>
            <p:cNvSpPr/>
            <p:nvPr/>
          </p:nvSpPr>
          <p:spPr>
            <a:xfrm>
              <a:off x="5923799" y="30772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46E47D9F-0C0F-4B04-B94B-F25D50EBDDC2}"/>
                </a:ext>
              </a:extLst>
            </p:cNvPr>
            <p:cNvSpPr/>
            <p:nvPr/>
          </p:nvSpPr>
          <p:spPr>
            <a:xfrm>
              <a:off x="6041879" y="31129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07525D0D-1260-4135-AAF3-0C0AD016DD3A}"/>
                </a:ext>
              </a:extLst>
            </p:cNvPr>
            <p:cNvSpPr/>
            <p:nvPr/>
          </p:nvSpPr>
          <p:spPr>
            <a:xfrm>
              <a:off x="6132960" y="3218759"/>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6D8D041D-E3E9-49CE-8EF3-F293B8668307}"/>
                </a:ext>
              </a:extLst>
            </p:cNvPr>
            <p:cNvSpPr/>
            <p:nvPr/>
          </p:nvSpPr>
          <p:spPr>
            <a:xfrm>
              <a:off x="6177240" y="311291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EFD2F999-6E0C-4131-9D2E-B852D1C9C396}"/>
                </a:ext>
              </a:extLst>
            </p:cNvPr>
            <p:cNvSpPr/>
            <p:nvPr/>
          </p:nvSpPr>
          <p:spPr>
            <a:xfrm>
              <a:off x="6387840" y="3097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9BB4A30B-6299-4FAD-B8F2-14BB30F2DE83}"/>
                </a:ext>
              </a:extLst>
            </p:cNvPr>
            <p:cNvSpPr/>
            <p:nvPr/>
          </p:nvSpPr>
          <p:spPr>
            <a:xfrm>
              <a:off x="6676199" y="301464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2" name="Freeform: Shape 131">
              <a:extLst>
                <a:ext uri="{FF2B5EF4-FFF2-40B4-BE49-F238E27FC236}">
                  <a16:creationId xmlns:a16="http://schemas.microsoft.com/office/drawing/2014/main" id="{0694EF56-B370-49B6-920A-42B38CA9110F}"/>
                </a:ext>
              </a:extLst>
            </p:cNvPr>
            <p:cNvSpPr/>
            <p:nvPr/>
          </p:nvSpPr>
          <p:spPr>
            <a:xfrm>
              <a:off x="8151840" y="2631960"/>
              <a:ext cx="135720" cy="668160"/>
            </a:xfrm>
            <a:custGeom>
              <a:avLst/>
              <a:gdLst/>
              <a:ahLst/>
              <a:cxnLst>
                <a:cxn ang="3cd4">
                  <a:pos x="hc" y="t"/>
                </a:cxn>
                <a:cxn ang="cd2">
                  <a:pos x="l" y="vc"/>
                </a:cxn>
                <a:cxn ang="cd4">
                  <a:pos x="hc" y="b"/>
                </a:cxn>
                <a:cxn ang="0">
                  <a:pos x="r" y="vc"/>
                </a:cxn>
              </a:cxnLst>
              <a:rect l="l" t="t" r="r" b="b"/>
              <a:pathLst>
                <a:path w="378" h="1857">
                  <a:moveTo>
                    <a:pt x="222" y="1171"/>
                  </a:moveTo>
                  <a:cubicBezTo>
                    <a:pt x="222" y="1080"/>
                    <a:pt x="268" y="1001"/>
                    <a:pt x="372" y="946"/>
                  </a:cubicBezTo>
                  <a:cubicBezTo>
                    <a:pt x="378" y="942"/>
                    <a:pt x="378" y="942"/>
                    <a:pt x="378" y="929"/>
                  </a:cubicBezTo>
                  <a:cubicBezTo>
                    <a:pt x="378" y="915"/>
                    <a:pt x="378" y="915"/>
                    <a:pt x="370" y="911"/>
                  </a:cubicBezTo>
                  <a:cubicBezTo>
                    <a:pt x="229" y="836"/>
                    <a:pt x="222" y="722"/>
                    <a:pt x="222" y="700"/>
                  </a:cubicBezTo>
                  <a:lnTo>
                    <a:pt x="222" y="240"/>
                  </a:lnTo>
                  <a:cubicBezTo>
                    <a:pt x="222" y="128"/>
                    <a:pt x="143" y="55"/>
                    <a:pt x="48" y="9"/>
                  </a:cubicBezTo>
                  <a:cubicBezTo>
                    <a:pt x="31" y="0"/>
                    <a:pt x="29" y="0"/>
                    <a:pt x="18" y="0"/>
                  </a:cubicBezTo>
                  <a:cubicBezTo>
                    <a:pt x="0" y="0"/>
                    <a:pt x="0" y="0"/>
                    <a:pt x="0" y="18"/>
                  </a:cubicBezTo>
                  <a:cubicBezTo>
                    <a:pt x="0" y="29"/>
                    <a:pt x="0" y="31"/>
                    <a:pt x="7" y="33"/>
                  </a:cubicBezTo>
                  <a:cubicBezTo>
                    <a:pt x="40" y="51"/>
                    <a:pt x="141" y="101"/>
                    <a:pt x="156" y="211"/>
                  </a:cubicBezTo>
                  <a:cubicBezTo>
                    <a:pt x="156" y="222"/>
                    <a:pt x="156" y="231"/>
                    <a:pt x="156" y="277"/>
                  </a:cubicBezTo>
                  <a:lnTo>
                    <a:pt x="156" y="673"/>
                  </a:lnTo>
                  <a:cubicBezTo>
                    <a:pt x="156" y="711"/>
                    <a:pt x="156" y="768"/>
                    <a:pt x="207" y="829"/>
                  </a:cubicBezTo>
                  <a:cubicBezTo>
                    <a:pt x="235" y="869"/>
                    <a:pt x="282" y="904"/>
                    <a:pt x="334" y="929"/>
                  </a:cubicBezTo>
                  <a:cubicBezTo>
                    <a:pt x="183" y="1001"/>
                    <a:pt x="156" y="1113"/>
                    <a:pt x="156" y="1157"/>
                  </a:cubicBezTo>
                  <a:lnTo>
                    <a:pt x="156" y="1602"/>
                  </a:lnTo>
                  <a:cubicBezTo>
                    <a:pt x="156" y="1644"/>
                    <a:pt x="156" y="1688"/>
                    <a:pt x="112" y="1745"/>
                  </a:cubicBezTo>
                  <a:cubicBezTo>
                    <a:pt x="77" y="1787"/>
                    <a:pt x="40" y="1809"/>
                    <a:pt x="4" y="1824"/>
                  </a:cubicBezTo>
                  <a:cubicBezTo>
                    <a:pt x="0" y="1826"/>
                    <a:pt x="0" y="1831"/>
                    <a:pt x="0" y="1839"/>
                  </a:cubicBezTo>
                  <a:cubicBezTo>
                    <a:pt x="0" y="1857"/>
                    <a:pt x="0" y="1857"/>
                    <a:pt x="18" y="1857"/>
                  </a:cubicBezTo>
                  <a:cubicBezTo>
                    <a:pt x="29" y="1857"/>
                    <a:pt x="29" y="1857"/>
                    <a:pt x="51" y="1848"/>
                  </a:cubicBezTo>
                  <a:cubicBezTo>
                    <a:pt x="128" y="1811"/>
                    <a:pt x="202" y="1749"/>
                    <a:pt x="220" y="1655"/>
                  </a:cubicBezTo>
                  <a:cubicBezTo>
                    <a:pt x="222" y="1639"/>
                    <a:pt x="222" y="1633"/>
                    <a:pt x="222" y="1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D96BDCEF-0523-4704-9EA8-F8EE42651669}"/>
                </a:ext>
              </a:extLst>
            </p:cNvPr>
            <p:cNvSpPr/>
            <p:nvPr/>
          </p:nvSpPr>
          <p:spPr>
            <a:xfrm>
              <a:off x="8410680" y="288936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6"/>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4"/>
                  </a:cubicBezTo>
                  <a:lnTo>
                    <a:pt x="552" y="304"/>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8"/>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F10A46DA-E6A7-4C0A-8279-E32BA530082F}"/>
                </a:ext>
              </a:extLst>
            </p:cNvPr>
            <p:cNvSpPr/>
            <p:nvPr/>
          </p:nvSpPr>
          <p:spPr>
            <a:xfrm>
              <a:off x="8766360" y="29098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3518736F-5FDA-43C9-99F8-32CBF8604DC0}"/>
                </a:ext>
              </a:extLst>
            </p:cNvPr>
            <p:cNvSpPr/>
            <p:nvPr/>
          </p:nvSpPr>
          <p:spPr>
            <a:xfrm>
              <a:off x="8946000" y="2941560"/>
              <a:ext cx="48600" cy="135720"/>
            </a:xfrm>
            <a:custGeom>
              <a:avLst/>
              <a:gdLst/>
              <a:ahLst/>
              <a:cxnLst>
                <a:cxn ang="3cd4">
                  <a:pos x="hc" y="t"/>
                </a:cxn>
                <a:cxn ang="cd2">
                  <a:pos x="l" y="vc"/>
                </a:cxn>
                <a:cxn ang="cd4">
                  <a:pos x="hc" y="b"/>
                </a:cxn>
                <a:cxn ang="0">
                  <a:pos x="r" y="vc"/>
                </a:cxn>
              </a:cxnLst>
              <a:rect l="l" t="t" r="r" b="b"/>
              <a:pathLst>
                <a:path w="136" h="378">
                  <a:moveTo>
                    <a:pt x="108" y="44"/>
                  </a:moveTo>
                  <a:cubicBezTo>
                    <a:pt x="108" y="18"/>
                    <a:pt x="86" y="0"/>
                    <a:pt x="64" y="0"/>
                  </a:cubicBezTo>
                  <a:cubicBezTo>
                    <a:pt x="35" y="0"/>
                    <a:pt x="18" y="22"/>
                    <a:pt x="18" y="44"/>
                  </a:cubicBezTo>
                  <a:cubicBezTo>
                    <a:pt x="18" y="70"/>
                    <a:pt x="40" y="88"/>
                    <a:pt x="62" y="88"/>
                  </a:cubicBezTo>
                  <a:cubicBezTo>
                    <a:pt x="88" y="88"/>
                    <a:pt x="108" y="68"/>
                    <a:pt x="108" y="44"/>
                  </a:cubicBezTo>
                  <a:close/>
                  <a:moveTo>
                    <a:pt x="2" y="139"/>
                  </a:moveTo>
                  <a:lnTo>
                    <a:pt x="2" y="167"/>
                  </a:lnTo>
                  <a:cubicBezTo>
                    <a:pt x="33" y="167"/>
                    <a:pt x="37" y="167"/>
                    <a:pt x="37" y="189"/>
                  </a:cubicBezTo>
                  <a:lnTo>
                    <a:pt x="37" y="348"/>
                  </a:lnTo>
                  <a:lnTo>
                    <a:pt x="0" y="348"/>
                  </a:lnTo>
                  <a:lnTo>
                    <a:pt x="0" y="378"/>
                  </a:lnTo>
                  <a:cubicBezTo>
                    <a:pt x="2" y="378"/>
                    <a:pt x="44" y="376"/>
                    <a:pt x="70" y="376"/>
                  </a:cubicBezTo>
                  <a:cubicBezTo>
                    <a:pt x="92" y="376"/>
                    <a:pt x="114" y="376"/>
                    <a:pt x="136" y="378"/>
                  </a:cubicBezTo>
                  <a:lnTo>
                    <a:pt x="136" y="348"/>
                  </a:lnTo>
                  <a:lnTo>
                    <a:pt x="103" y="348"/>
                  </a:lnTo>
                  <a:lnTo>
                    <a:pt x="103" y="13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BBD7770D-BE07-4EC7-A122-3F0E6DD16E5B}"/>
                </a:ext>
              </a:extLst>
            </p:cNvPr>
            <p:cNvSpPr/>
            <p:nvPr/>
          </p:nvSpPr>
          <p:spPr>
            <a:xfrm>
              <a:off x="9118800" y="288540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A59DD0A9-CA45-4DF8-9881-0665BDCD3E45}"/>
                </a:ext>
              </a:extLst>
            </p:cNvPr>
            <p:cNvSpPr/>
            <p:nvPr/>
          </p:nvSpPr>
          <p:spPr>
            <a:xfrm>
              <a:off x="9362880" y="283932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85D1876B-E6EE-44E0-AC2C-676DCB8C4C1B}"/>
                </a:ext>
              </a:extLst>
            </p:cNvPr>
            <p:cNvSpPr/>
            <p:nvPr/>
          </p:nvSpPr>
          <p:spPr>
            <a:xfrm>
              <a:off x="9525960" y="29480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 name="Title 1">
            <a:extLst>
              <a:ext uri="{FF2B5EF4-FFF2-40B4-BE49-F238E27FC236}">
                <a16:creationId xmlns:a16="http://schemas.microsoft.com/office/drawing/2014/main" id="{DF174AB3-157B-4A76-BA6A-D4735F725429}"/>
              </a:ext>
            </a:extLst>
          </p:cNvPr>
          <p:cNvSpPr txBox="1">
            <a:spLocks noGrp="1"/>
          </p:cNvSpPr>
          <p:nvPr>
            <p:ph type="title" idx="4294967295"/>
          </p:nvPr>
        </p:nvSpPr>
        <p:spPr>
          <a:xfrm>
            <a:off x="503999" y="110880"/>
            <a:ext cx="9071640" cy="1176840"/>
          </a:xfrm>
        </p:spPr>
        <p:txBody>
          <a:bodyPr>
            <a:spAutoFit/>
          </a:bodyPr>
          <a:lstStyle/>
          <a:p>
            <a:pPr lvl="0"/>
            <a:r>
              <a:rPr lang="en-GB"/>
              <a:t>AN EQUIVALENT CARDINALITY MINIMIZATION PROBLEM</a:t>
            </a:r>
          </a:p>
        </p:txBody>
      </p:sp>
      <p:pic>
        <p:nvPicPr>
          <p:cNvPr id="3" name="Picture 2">
            <a:extLst>
              <a:ext uri="{FF2B5EF4-FFF2-40B4-BE49-F238E27FC236}">
                <a16:creationId xmlns:a16="http://schemas.microsoft.com/office/drawing/2014/main" id="{E04BA38A-411A-414D-BE52-1B1095C67645}"/>
              </a:ext>
            </a:extLst>
          </p:cNvPr>
          <p:cNvPicPr>
            <a:picLocks noChangeAspect="1"/>
          </p:cNvPicPr>
          <p:nvPr/>
        </p:nvPicPr>
        <p:blipFill>
          <a:blip r:embed="rId5">
            <a:lum/>
            <a:alphaModFix/>
          </a:blip>
          <a:srcRect/>
          <a:stretch>
            <a:fillRect/>
          </a:stretch>
        </p:blipFill>
        <p:spPr>
          <a:xfrm>
            <a:off x="503640" y="1910880"/>
            <a:ext cx="4426920" cy="2489760"/>
          </a:xfrm>
          <a:prstGeom prst="rect">
            <a:avLst/>
          </a:prstGeom>
          <a:noFill/>
          <a:ln>
            <a:noFill/>
          </a:ln>
        </p:spPr>
      </p:pic>
      <p:sp>
        <p:nvSpPr>
          <p:cNvPr id="4" name="TextBox 3">
            <a:extLst>
              <a:ext uri="{FF2B5EF4-FFF2-40B4-BE49-F238E27FC236}">
                <a16:creationId xmlns:a16="http://schemas.microsoft.com/office/drawing/2014/main" id="{BC6E62D2-B8DC-47F3-9C0D-7B60FFBF43F1}"/>
              </a:ext>
            </a:extLst>
          </p:cNvPr>
          <p:cNvSpPr txBox="1"/>
          <p:nvPr/>
        </p:nvSpPr>
        <p:spPr>
          <a:xfrm>
            <a:off x="1296360" y="345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solidFill>
                  <a:srgbClr val="009900"/>
                </a:solidFill>
                <a:latin typeface="Liberation Sans" pitchFamily="18"/>
                <a:ea typeface="Noto Sans CJK SC Regular" pitchFamily="2"/>
                <a:cs typeface="FreeSans" pitchFamily="2"/>
              </a:rPr>
              <a:t>0</a:t>
            </a:r>
          </a:p>
        </p:txBody>
      </p:sp>
      <p:sp>
        <p:nvSpPr>
          <p:cNvPr id="6" name="TextBox 5">
            <a:extLst>
              <a:ext uri="{FF2B5EF4-FFF2-40B4-BE49-F238E27FC236}">
                <a16:creationId xmlns:a16="http://schemas.microsoft.com/office/drawing/2014/main" id="{FC137DC4-2500-4985-B39C-C4EF22C6B168}"/>
              </a:ext>
            </a:extLst>
          </p:cNvPr>
          <p:cNvSpPr txBox="1"/>
          <p:nvPr/>
        </p:nvSpPr>
        <p:spPr>
          <a:xfrm>
            <a:off x="219708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 name="TextBox 6">
            <a:extLst>
              <a:ext uri="{FF2B5EF4-FFF2-40B4-BE49-F238E27FC236}">
                <a16:creationId xmlns:a16="http://schemas.microsoft.com/office/drawing/2014/main" id="{869E91A8-A412-45F7-9A69-3C49EA2B3A9B}"/>
              </a:ext>
            </a:extLst>
          </p:cNvPr>
          <p:cNvSpPr txBox="1"/>
          <p:nvPr/>
        </p:nvSpPr>
        <p:spPr>
          <a:xfrm>
            <a:off x="2485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8" name="TextBox 7">
            <a:extLst>
              <a:ext uri="{FF2B5EF4-FFF2-40B4-BE49-F238E27FC236}">
                <a16:creationId xmlns:a16="http://schemas.microsoft.com/office/drawing/2014/main" id="{CE25BEA5-B132-4208-82EC-A80C70B7FA34}"/>
              </a:ext>
            </a:extLst>
          </p:cNvPr>
          <p:cNvSpPr txBox="1"/>
          <p:nvPr/>
        </p:nvSpPr>
        <p:spPr>
          <a:xfrm>
            <a:off x="27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9" name="TextBox 8">
            <a:extLst>
              <a:ext uri="{FF2B5EF4-FFF2-40B4-BE49-F238E27FC236}">
                <a16:creationId xmlns:a16="http://schemas.microsoft.com/office/drawing/2014/main" id="{C1F4548B-61D2-4F42-9CAF-5D1EEA5BF611}"/>
              </a:ext>
            </a:extLst>
          </p:cNvPr>
          <p:cNvSpPr txBox="1"/>
          <p:nvPr/>
        </p:nvSpPr>
        <p:spPr>
          <a:xfrm>
            <a:off x="3097439" y="3527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1.5</a:t>
            </a:r>
          </a:p>
        </p:txBody>
      </p:sp>
      <p:sp>
        <p:nvSpPr>
          <p:cNvPr id="10" name="TextBox 9">
            <a:extLst>
              <a:ext uri="{FF2B5EF4-FFF2-40B4-BE49-F238E27FC236}">
                <a16:creationId xmlns:a16="http://schemas.microsoft.com/office/drawing/2014/main" id="{9B2EF892-3532-4C15-8BB7-81EDC46B36B5}"/>
              </a:ext>
            </a:extLst>
          </p:cNvPr>
          <p:cNvSpPr txBox="1"/>
          <p:nvPr/>
        </p:nvSpPr>
        <p:spPr>
          <a:xfrm>
            <a:off x="2017439"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1" name="TextBox 10">
            <a:extLst>
              <a:ext uri="{FF2B5EF4-FFF2-40B4-BE49-F238E27FC236}">
                <a16:creationId xmlns:a16="http://schemas.microsoft.com/office/drawing/2014/main" id="{D5C57BDD-1EA0-4038-AACE-5132118DED18}"/>
              </a:ext>
            </a:extLst>
          </p:cNvPr>
          <p:cNvSpPr txBox="1"/>
          <p:nvPr/>
        </p:nvSpPr>
        <p:spPr>
          <a:xfrm>
            <a:off x="2341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2" name="TextBox 11">
            <a:extLst>
              <a:ext uri="{FF2B5EF4-FFF2-40B4-BE49-F238E27FC236}">
                <a16:creationId xmlns:a16="http://schemas.microsoft.com/office/drawing/2014/main" id="{3278F413-305E-45FB-8230-01CD5E5AAA6C}"/>
              </a:ext>
            </a:extLst>
          </p:cNvPr>
          <p:cNvSpPr txBox="1"/>
          <p:nvPr/>
        </p:nvSpPr>
        <p:spPr>
          <a:xfrm>
            <a:off x="2665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3" name="TextBox 12">
            <a:extLst>
              <a:ext uri="{FF2B5EF4-FFF2-40B4-BE49-F238E27FC236}">
                <a16:creationId xmlns:a16="http://schemas.microsoft.com/office/drawing/2014/main" id="{34904AE4-A145-4B77-9C51-27D934CA2D13}"/>
              </a:ext>
            </a:extLst>
          </p:cNvPr>
          <p:cNvSpPr txBox="1"/>
          <p:nvPr/>
        </p:nvSpPr>
        <p:spPr>
          <a:xfrm>
            <a:off x="4069440" y="3059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14" name="TextBox 13">
            <a:extLst>
              <a:ext uri="{FF2B5EF4-FFF2-40B4-BE49-F238E27FC236}">
                <a16:creationId xmlns:a16="http://schemas.microsoft.com/office/drawing/2014/main" id="{C49462CC-4467-4C97-904B-33A024002185}"/>
              </a:ext>
            </a:extLst>
          </p:cNvPr>
          <p:cNvSpPr txBox="1"/>
          <p:nvPr/>
        </p:nvSpPr>
        <p:spPr>
          <a:xfrm>
            <a:off x="2903400" y="3671640"/>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1</a:t>
            </a:r>
          </a:p>
        </p:txBody>
      </p:sp>
      <p:sp>
        <p:nvSpPr>
          <p:cNvPr id="15" name="TextBox 14">
            <a:extLst>
              <a:ext uri="{FF2B5EF4-FFF2-40B4-BE49-F238E27FC236}">
                <a16:creationId xmlns:a16="http://schemas.microsoft.com/office/drawing/2014/main" id="{818ACEC5-6879-4D95-95D2-E6BEA457FF98}"/>
              </a:ext>
            </a:extLst>
          </p:cNvPr>
          <p:cNvSpPr txBox="1"/>
          <p:nvPr/>
        </p:nvSpPr>
        <p:spPr>
          <a:xfrm>
            <a:off x="18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2</a:t>
            </a:r>
          </a:p>
        </p:txBody>
      </p:sp>
      <p:grpSp>
        <p:nvGrpSpPr>
          <p:cNvPr id="16" name="Group 15" descr="22§display§\mathbf{p}§svg§600§TRUE§" title="TexMaths">
            <a:extLst>
              <a:ext uri="{FF2B5EF4-FFF2-40B4-BE49-F238E27FC236}">
                <a16:creationId xmlns:a16="http://schemas.microsoft.com/office/drawing/2014/main" id="{9013045A-E072-47FF-AFF7-2CFDEB40B1F6}"/>
              </a:ext>
            </a:extLst>
          </p:cNvPr>
          <p:cNvGrpSpPr/>
          <p:nvPr/>
        </p:nvGrpSpPr>
        <p:grpSpPr>
          <a:xfrm>
            <a:off x="1505880" y="2728080"/>
            <a:ext cx="177840" cy="180360"/>
            <a:chOff x="1505880" y="2728080"/>
            <a:chExt cx="177840" cy="180360"/>
          </a:xfrm>
        </p:grpSpPr>
        <p:sp>
          <p:nvSpPr>
            <p:cNvPr id="17" name="Freeform: Shape 16">
              <a:extLst>
                <a:ext uri="{FF2B5EF4-FFF2-40B4-BE49-F238E27FC236}">
                  <a16:creationId xmlns:a16="http://schemas.microsoft.com/office/drawing/2014/main" id="{9D16CD82-5668-4721-B974-78921E4423D1}"/>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12E025A5-2D4A-411C-A168-67A0381EE87E}"/>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9" name="Text Placeholder 18">
            <a:extLst>
              <a:ext uri="{FF2B5EF4-FFF2-40B4-BE49-F238E27FC236}">
                <a16:creationId xmlns:a16="http://schemas.microsoft.com/office/drawing/2014/main" id="{C7B91154-3A6C-45F8-A9AF-A74F5C40D64B}"/>
              </a:ext>
            </a:extLst>
          </p:cNvPr>
          <p:cNvSpPr txBox="1">
            <a:spLocks noGrp="1"/>
          </p:cNvSpPr>
          <p:nvPr>
            <p:ph type="body" idx="4294967295"/>
          </p:nvPr>
        </p:nvSpPr>
        <p:spPr>
          <a:xfrm>
            <a:off x="5153040" y="1620000"/>
            <a:ext cx="4426920" cy="3288239"/>
          </a:xfrm>
        </p:spPr>
        <p:txBody>
          <a:bodyPr/>
          <a:lstStyle/>
          <a:p>
            <a:pPr lvl="0">
              <a:buNone/>
            </a:pPr>
            <a:r>
              <a:rPr lang="en-GB" sz="2800"/>
              <a:t>Slack variables      </a:t>
            </a:r>
          </a:p>
        </p:txBody>
      </p:sp>
      <p:sp>
        <p:nvSpPr>
          <p:cNvPr id="78" name="Rectangle 77">
            <a:extLst>
              <a:ext uri="{FF2B5EF4-FFF2-40B4-BE49-F238E27FC236}">
                <a16:creationId xmlns:a16="http://schemas.microsoft.com/office/drawing/2014/main" id="{9CF7A7E6-E3F1-4093-99AF-F939F8E1E1E2}"/>
              </a:ext>
            </a:extLst>
          </p:cNvPr>
          <p:cNvSpPr/>
          <p:nvPr/>
        </p:nvSpPr>
        <p:spPr>
          <a:xfrm>
            <a:off x="8410968" y="283765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A74A2290-4F6F-4654-A201-B8E8E71ABEA2}"/>
              </a:ext>
            </a:extLst>
          </p:cNvPr>
          <p:cNvSpPr/>
          <p:nvPr/>
        </p:nvSpPr>
        <p:spPr>
          <a:xfrm>
            <a:off x="8406200" y="3002755"/>
            <a:ext cx="83160" cy="904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8F0475FD-0ACB-47CB-B037-D77672778B85}"/>
              </a:ext>
            </a:extLst>
          </p:cNvPr>
          <p:cNvSpPr/>
          <p:nvPr/>
        </p:nvSpPr>
        <p:spPr>
          <a:xfrm>
            <a:off x="8370476" y="2932908"/>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6937F68A-E45C-4C1D-BC3E-C50BB6017E6C}"/>
              </a:ext>
            </a:extLst>
          </p:cNvPr>
          <p:cNvSpPr txBox="1"/>
          <p:nvPr/>
        </p:nvSpPr>
        <p:spPr>
          <a:xfrm>
            <a:off x="2097220" y="2411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latin typeface="Liberation Sans" pitchFamily="18"/>
                <a:ea typeface="Noto Sans CJK SC Regular" pitchFamily="2"/>
                <a:cs typeface="FreeSans" pitchFamily="2"/>
              </a:rPr>
              <a:t>0.1</a:t>
            </a:r>
          </a:p>
        </p:txBody>
      </p:sp>
      <p:grpSp>
        <p:nvGrpSpPr>
          <p:cNvPr id="82" name="Group 81" descr="22§display§ \mathbf{c}_i = [c_{i,1}, \dots , c_{i,n}]§svg§600§TRUE§" title="TexMaths">
            <a:extLst>
              <a:ext uri="{FF2B5EF4-FFF2-40B4-BE49-F238E27FC236}">
                <a16:creationId xmlns:a16="http://schemas.microsoft.com/office/drawing/2014/main" id="{F411925A-F310-44D3-975B-823475CB0F64}"/>
              </a:ext>
            </a:extLst>
          </p:cNvPr>
          <p:cNvGrpSpPr/>
          <p:nvPr/>
        </p:nvGrpSpPr>
        <p:grpSpPr>
          <a:xfrm>
            <a:off x="5906520" y="3427200"/>
            <a:ext cx="2183039" cy="288720"/>
            <a:chOff x="5906520" y="3427200"/>
            <a:chExt cx="2183039" cy="288720"/>
          </a:xfrm>
        </p:grpSpPr>
        <p:sp>
          <p:nvSpPr>
            <p:cNvPr id="83" name="Freeform: Shape 82">
              <a:extLst>
                <a:ext uri="{FF2B5EF4-FFF2-40B4-BE49-F238E27FC236}">
                  <a16:creationId xmlns:a16="http://schemas.microsoft.com/office/drawing/2014/main" id="{3CE5A3AF-55B7-4C69-8EB0-0EFEBB20A5B2}"/>
                </a:ext>
              </a:extLst>
            </p:cNvPr>
            <p:cNvSpPr/>
            <p:nvPr/>
          </p:nvSpPr>
          <p:spPr>
            <a:xfrm>
              <a:off x="5906520" y="3427920"/>
              <a:ext cx="2183039" cy="288000"/>
            </a:xfrm>
            <a:custGeom>
              <a:avLst/>
              <a:gdLst/>
              <a:ahLst/>
              <a:cxnLst>
                <a:cxn ang="3cd4">
                  <a:pos x="hc" y="t"/>
                </a:cxn>
                <a:cxn ang="cd2">
                  <a:pos x="l" y="vc"/>
                </a:cxn>
                <a:cxn ang="cd4">
                  <a:pos x="hc" y="b"/>
                </a:cxn>
                <a:cxn ang="0">
                  <a:pos x="r" y="vc"/>
                </a:cxn>
              </a:cxnLst>
              <a:rect l="l" t="t" r="r" b="b"/>
              <a:pathLst>
                <a:path w="6065" h="801">
                  <a:moveTo>
                    <a:pt x="3034" y="801"/>
                  </a:moveTo>
                  <a:lnTo>
                    <a:pt x="0" y="801"/>
                  </a:lnTo>
                  <a:lnTo>
                    <a:pt x="0" y="0"/>
                  </a:lnTo>
                  <a:lnTo>
                    <a:pt x="6065" y="0"/>
                  </a:lnTo>
                  <a:lnTo>
                    <a:pt x="6065" y="80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4" name="Freeform: Shape 83">
              <a:extLst>
                <a:ext uri="{FF2B5EF4-FFF2-40B4-BE49-F238E27FC236}">
                  <a16:creationId xmlns:a16="http://schemas.microsoft.com/office/drawing/2014/main" id="{7443464F-0EDB-4945-A6B8-4C17BF7826CF}"/>
                </a:ext>
              </a:extLst>
            </p:cNvPr>
            <p:cNvSpPr/>
            <p:nvPr/>
          </p:nvSpPr>
          <p:spPr>
            <a:xfrm>
              <a:off x="5916960" y="3509639"/>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5" name="Freeform: Shape 84">
              <a:extLst>
                <a:ext uri="{FF2B5EF4-FFF2-40B4-BE49-F238E27FC236}">
                  <a16:creationId xmlns:a16="http://schemas.microsoft.com/office/drawing/2014/main" id="{84CD9C57-ADE7-42F5-A09B-9138E9AD998E}"/>
                </a:ext>
              </a:extLst>
            </p:cNvPr>
            <p:cNvSpPr/>
            <p:nvPr/>
          </p:nvSpPr>
          <p:spPr>
            <a:xfrm>
              <a:off x="605772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6" name="Freeform: Shape 85">
              <a:extLst>
                <a:ext uri="{FF2B5EF4-FFF2-40B4-BE49-F238E27FC236}">
                  <a16:creationId xmlns:a16="http://schemas.microsoft.com/office/drawing/2014/main" id="{F3396C7C-731F-430F-B510-7D8710765FD7}"/>
                </a:ext>
              </a:extLst>
            </p:cNvPr>
            <p:cNvSpPr/>
            <p:nvPr/>
          </p:nvSpPr>
          <p:spPr>
            <a:xfrm>
              <a:off x="6233760" y="353412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7" name="Freeform: Shape 86">
              <a:extLst>
                <a:ext uri="{FF2B5EF4-FFF2-40B4-BE49-F238E27FC236}">
                  <a16:creationId xmlns:a16="http://schemas.microsoft.com/office/drawing/2014/main" id="{A5241E42-F6DE-4749-8167-2DED7A403674}"/>
                </a:ext>
              </a:extLst>
            </p:cNvPr>
            <p:cNvSpPr/>
            <p:nvPr/>
          </p:nvSpPr>
          <p:spPr>
            <a:xfrm>
              <a:off x="6544080" y="342720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8" name="Freeform: Shape 87">
              <a:extLst>
                <a:ext uri="{FF2B5EF4-FFF2-40B4-BE49-F238E27FC236}">
                  <a16:creationId xmlns:a16="http://schemas.microsoft.com/office/drawing/2014/main" id="{2C2A9670-BF30-41B3-92FE-21564E51239A}"/>
                </a:ext>
              </a:extLst>
            </p:cNvPr>
            <p:cNvSpPr/>
            <p:nvPr/>
          </p:nvSpPr>
          <p:spPr>
            <a:xfrm>
              <a:off x="6599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9" name="Freeform: Shape 88">
              <a:extLst>
                <a:ext uri="{FF2B5EF4-FFF2-40B4-BE49-F238E27FC236}">
                  <a16:creationId xmlns:a16="http://schemas.microsoft.com/office/drawing/2014/main" id="{80F24F99-BFBD-4885-9D88-32DA9D8DD84B}"/>
                </a:ext>
              </a:extLst>
            </p:cNvPr>
            <p:cNvSpPr/>
            <p:nvPr/>
          </p:nvSpPr>
          <p:spPr>
            <a:xfrm>
              <a:off x="671760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0" name="Freeform: Shape 89">
              <a:extLst>
                <a:ext uri="{FF2B5EF4-FFF2-40B4-BE49-F238E27FC236}">
                  <a16:creationId xmlns:a16="http://schemas.microsoft.com/office/drawing/2014/main" id="{9EBEE49D-87EE-44C4-8536-DEF7F7F6A000}"/>
                </a:ext>
              </a:extLst>
            </p:cNvPr>
            <p:cNvSpPr/>
            <p:nvPr/>
          </p:nvSpPr>
          <p:spPr>
            <a:xfrm>
              <a:off x="680868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1" name="Freeform: Shape 90">
              <a:extLst>
                <a:ext uri="{FF2B5EF4-FFF2-40B4-BE49-F238E27FC236}">
                  <a16:creationId xmlns:a16="http://schemas.microsoft.com/office/drawing/2014/main" id="{86929ACC-AD9C-42A6-83A0-176F76F765B7}"/>
                </a:ext>
              </a:extLst>
            </p:cNvPr>
            <p:cNvSpPr/>
            <p:nvPr/>
          </p:nvSpPr>
          <p:spPr>
            <a:xfrm>
              <a:off x="6873480" y="3548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2" name="Freeform: Shape 91">
              <a:extLst>
                <a:ext uri="{FF2B5EF4-FFF2-40B4-BE49-F238E27FC236}">
                  <a16:creationId xmlns:a16="http://schemas.microsoft.com/office/drawing/2014/main" id="{00C54451-6415-4756-8CA8-0C481DCFF7A0}"/>
                </a:ext>
              </a:extLst>
            </p:cNvPr>
            <p:cNvSpPr/>
            <p:nvPr/>
          </p:nvSpPr>
          <p:spPr>
            <a:xfrm>
              <a:off x="7001639"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3" name="Freeform: Shape 92">
              <a:extLst>
                <a:ext uri="{FF2B5EF4-FFF2-40B4-BE49-F238E27FC236}">
                  <a16:creationId xmlns:a16="http://schemas.microsoft.com/office/drawing/2014/main" id="{3B27D388-37A7-4516-86BC-CF6EF676613D}"/>
                </a:ext>
              </a:extLst>
            </p:cNvPr>
            <p:cNvSpPr/>
            <p:nvPr/>
          </p:nvSpPr>
          <p:spPr>
            <a:xfrm>
              <a:off x="712548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4" name="Freeform: Shape 93">
              <a:extLst>
                <a:ext uri="{FF2B5EF4-FFF2-40B4-BE49-F238E27FC236}">
                  <a16:creationId xmlns:a16="http://schemas.microsoft.com/office/drawing/2014/main" id="{6D8D7B5B-DEB4-4FF3-811C-3AF67F05A5CE}"/>
                </a:ext>
              </a:extLst>
            </p:cNvPr>
            <p:cNvSpPr/>
            <p:nvPr/>
          </p:nvSpPr>
          <p:spPr>
            <a:xfrm>
              <a:off x="724896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5" name="Freeform: Shape 94">
              <a:extLst>
                <a:ext uri="{FF2B5EF4-FFF2-40B4-BE49-F238E27FC236}">
                  <a16:creationId xmlns:a16="http://schemas.microsoft.com/office/drawing/2014/main" id="{AE6933F4-F36B-4FA0-9B85-CE5E669BEA14}"/>
                </a:ext>
              </a:extLst>
            </p:cNvPr>
            <p:cNvSpPr/>
            <p:nvPr/>
          </p:nvSpPr>
          <p:spPr>
            <a:xfrm>
              <a:off x="737244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6" name="Freeform: Shape 95">
              <a:extLst>
                <a:ext uri="{FF2B5EF4-FFF2-40B4-BE49-F238E27FC236}">
                  <a16:creationId xmlns:a16="http://schemas.microsoft.com/office/drawing/2014/main" id="{610A59B9-8239-4811-8B3C-8B99D361A85E}"/>
                </a:ext>
              </a:extLst>
            </p:cNvPr>
            <p:cNvSpPr/>
            <p:nvPr/>
          </p:nvSpPr>
          <p:spPr>
            <a:xfrm>
              <a:off x="7496640"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7" name="Freeform: Shape 96">
              <a:extLst>
                <a:ext uri="{FF2B5EF4-FFF2-40B4-BE49-F238E27FC236}">
                  <a16:creationId xmlns:a16="http://schemas.microsoft.com/office/drawing/2014/main" id="{DE56D221-4F50-48E5-888D-0079D0958F56}"/>
                </a:ext>
              </a:extLst>
            </p:cNvPr>
            <p:cNvSpPr/>
            <p:nvPr/>
          </p:nvSpPr>
          <p:spPr>
            <a:xfrm>
              <a:off x="7607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8" name="Freeform: Shape 97">
              <a:extLst>
                <a:ext uri="{FF2B5EF4-FFF2-40B4-BE49-F238E27FC236}">
                  <a16:creationId xmlns:a16="http://schemas.microsoft.com/office/drawing/2014/main" id="{31D36893-0334-4109-9369-25417F77ADCE}"/>
                </a:ext>
              </a:extLst>
            </p:cNvPr>
            <p:cNvSpPr/>
            <p:nvPr/>
          </p:nvSpPr>
          <p:spPr>
            <a:xfrm>
              <a:off x="7724879"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9" name="Freeform: Shape 98">
              <a:extLst>
                <a:ext uri="{FF2B5EF4-FFF2-40B4-BE49-F238E27FC236}">
                  <a16:creationId xmlns:a16="http://schemas.microsoft.com/office/drawing/2014/main" id="{A83141C3-DEC3-421B-8D08-0D56980826A6}"/>
                </a:ext>
              </a:extLst>
            </p:cNvPr>
            <p:cNvSpPr/>
            <p:nvPr/>
          </p:nvSpPr>
          <p:spPr>
            <a:xfrm>
              <a:off x="781596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0" name="Freeform: Shape 99">
              <a:extLst>
                <a:ext uri="{FF2B5EF4-FFF2-40B4-BE49-F238E27FC236}">
                  <a16:creationId xmlns:a16="http://schemas.microsoft.com/office/drawing/2014/main" id="{3DC25342-A9F7-4E88-8872-E3A29265532E}"/>
                </a:ext>
              </a:extLst>
            </p:cNvPr>
            <p:cNvSpPr/>
            <p:nvPr/>
          </p:nvSpPr>
          <p:spPr>
            <a:xfrm>
              <a:off x="7869600" y="3592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1" name="Freeform: Shape 100">
              <a:extLst>
                <a:ext uri="{FF2B5EF4-FFF2-40B4-BE49-F238E27FC236}">
                  <a16:creationId xmlns:a16="http://schemas.microsoft.com/office/drawing/2014/main" id="{D7F9468D-58C6-4E1E-ADD6-CE13F9972146}"/>
                </a:ext>
              </a:extLst>
            </p:cNvPr>
            <p:cNvSpPr/>
            <p:nvPr/>
          </p:nvSpPr>
          <p:spPr>
            <a:xfrm>
              <a:off x="8018640" y="342720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02" name="Group 101" descr="28§display§c_{i,j} \in \mathbb{R}^+§svg§600§TRUE§" title="TexMaths">
            <a:extLst>
              <a:ext uri="{FF2B5EF4-FFF2-40B4-BE49-F238E27FC236}">
                <a16:creationId xmlns:a16="http://schemas.microsoft.com/office/drawing/2014/main" id="{D3728908-86EF-444D-89DA-CFC537EBD757}"/>
              </a:ext>
            </a:extLst>
          </p:cNvPr>
          <p:cNvGrpSpPr/>
          <p:nvPr/>
        </p:nvGrpSpPr>
        <p:grpSpPr>
          <a:xfrm>
            <a:off x="7730680" y="1638920"/>
            <a:ext cx="1390680" cy="403920"/>
            <a:chOff x="8137080" y="1613520"/>
            <a:chExt cx="1390680" cy="403920"/>
          </a:xfrm>
        </p:grpSpPr>
        <p:sp>
          <p:nvSpPr>
            <p:cNvPr id="103" name="Freeform: Shape 102">
              <a:extLst>
                <a:ext uri="{FF2B5EF4-FFF2-40B4-BE49-F238E27FC236}">
                  <a16:creationId xmlns:a16="http://schemas.microsoft.com/office/drawing/2014/main" id="{C7060E1F-B764-4E88-9AC6-4C57AAEB1C2F}"/>
                </a:ext>
              </a:extLst>
            </p:cNvPr>
            <p:cNvSpPr/>
            <p:nvPr/>
          </p:nvSpPr>
          <p:spPr>
            <a:xfrm>
              <a:off x="8137080" y="1614600"/>
              <a:ext cx="1390680" cy="401040"/>
            </a:xfrm>
            <a:custGeom>
              <a:avLst/>
              <a:gdLst/>
              <a:ahLst/>
              <a:cxnLst>
                <a:cxn ang="3cd4">
                  <a:pos x="hc" y="t"/>
                </a:cxn>
                <a:cxn ang="cd2">
                  <a:pos x="l" y="vc"/>
                </a:cxn>
                <a:cxn ang="cd4">
                  <a:pos x="hc" y="b"/>
                </a:cxn>
                <a:cxn ang="0">
                  <a:pos x="r" y="vc"/>
                </a:cxn>
              </a:cxnLst>
              <a:rect l="l" t="t" r="r" b="b"/>
              <a:pathLst>
                <a:path w="3864" h="1115">
                  <a:moveTo>
                    <a:pt x="1932" y="1115"/>
                  </a:moveTo>
                  <a:lnTo>
                    <a:pt x="0" y="1115"/>
                  </a:lnTo>
                  <a:lnTo>
                    <a:pt x="0" y="0"/>
                  </a:lnTo>
                  <a:lnTo>
                    <a:pt x="3864" y="0"/>
                  </a:lnTo>
                  <a:lnTo>
                    <a:pt x="3864" y="111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4" name="Freeform: Shape 103">
              <a:extLst>
                <a:ext uri="{FF2B5EF4-FFF2-40B4-BE49-F238E27FC236}">
                  <a16:creationId xmlns:a16="http://schemas.microsoft.com/office/drawing/2014/main" id="{381439CE-1E50-4591-B200-2639D39F05E0}"/>
                </a:ext>
              </a:extLst>
            </p:cNvPr>
            <p:cNvSpPr/>
            <p:nvPr/>
          </p:nvSpPr>
          <p:spPr>
            <a:xfrm>
              <a:off x="8151120" y="1756800"/>
              <a:ext cx="138600" cy="160920"/>
            </a:xfrm>
            <a:custGeom>
              <a:avLst/>
              <a:gdLst/>
              <a:ahLst/>
              <a:cxnLst>
                <a:cxn ang="3cd4">
                  <a:pos x="hc" y="t"/>
                </a:cxn>
                <a:cxn ang="cd2">
                  <a:pos x="l" y="vc"/>
                </a:cxn>
                <a:cxn ang="cd4">
                  <a:pos x="hc" y="b"/>
                </a:cxn>
                <a:cxn ang="0">
                  <a:pos x="r" y="vc"/>
                </a:cxn>
              </a:cxnLst>
              <a:rect l="l" t="t" r="r" b="b"/>
              <a:pathLst>
                <a:path w="386" h="448">
                  <a:moveTo>
                    <a:pt x="353" y="62"/>
                  </a:moveTo>
                  <a:cubicBezTo>
                    <a:pt x="336" y="62"/>
                    <a:pt x="322" y="62"/>
                    <a:pt x="308" y="76"/>
                  </a:cubicBezTo>
                  <a:cubicBezTo>
                    <a:pt x="291" y="90"/>
                    <a:pt x="291" y="106"/>
                    <a:pt x="291" y="115"/>
                  </a:cubicBezTo>
                  <a:cubicBezTo>
                    <a:pt x="291" y="137"/>
                    <a:pt x="308" y="148"/>
                    <a:pt x="328" y="148"/>
                  </a:cubicBezTo>
                  <a:cubicBezTo>
                    <a:pt x="356" y="148"/>
                    <a:pt x="384" y="126"/>
                    <a:pt x="384" y="84"/>
                  </a:cubicBezTo>
                  <a:cubicBezTo>
                    <a:pt x="384" y="36"/>
                    <a:pt x="336" y="0"/>
                    <a:pt x="266" y="0"/>
                  </a:cubicBezTo>
                  <a:cubicBezTo>
                    <a:pt x="132" y="0"/>
                    <a:pt x="0" y="143"/>
                    <a:pt x="0" y="280"/>
                  </a:cubicBezTo>
                  <a:cubicBezTo>
                    <a:pt x="0" y="370"/>
                    <a:pt x="59" y="448"/>
                    <a:pt x="160" y="448"/>
                  </a:cubicBezTo>
                  <a:cubicBezTo>
                    <a:pt x="302" y="448"/>
                    <a:pt x="386" y="344"/>
                    <a:pt x="386" y="330"/>
                  </a:cubicBezTo>
                  <a:cubicBezTo>
                    <a:pt x="386" y="325"/>
                    <a:pt x="381" y="319"/>
                    <a:pt x="372" y="319"/>
                  </a:cubicBezTo>
                  <a:cubicBezTo>
                    <a:pt x="370" y="319"/>
                    <a:pt x="367" y="322"/>
                    <a:pt x="361" y="328"/>
                  </a:cubicBezTo>
                  <a:cubicBezTo>
                    <a:pt x="283" y="426"/>
                    <a:pt x="174" y="426"/>
                    <a:pt x="162" y="426"/>
                  </a:cubicBezTo>
                  <a:cubicBezTo>
                    <a:pt x="101" y="426"/>
                    <a:pt x="73" y="378"/>
                    <a:pt x="73" y="319"/>
                  </a:cubicBezTo>
                  <a:cubicBezTo>
                    <a:pt x="73" y="277"/>
                    <a:pt x="92" y="182"/>
                    <a:pt x="126" y="120"/>
                  </a:cubicBezTo>
                  <a:cubicBezTo>
                    <a:pt x="157" y="64"/>
                    <a:pt x="213" y="22"/>
                    <a:pt x="266" y="22"/>
                  </a:cubicBezTo>
                  <a:cubicBezTo>
                    <a:pt x="300" y="22"/>
                    <a:pt x="339" y="34"/>
                    <a:pt x="353" y="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5" name="Freeform: Shape 104">
              <a:extLst>
                <a:ext uri="{FF2B5EF4-FFF2-40B4-BE49-F238E27FC236}">
                  <a16:creationId xmlns:a16="http://schemas.microsoft.com/office/drawing/2014/main" id="{E0C7A8F7-8289-4286-A086-63A4928716DA}"/>
                </a:ext>
              </a:extLst>
            </p:cNvPr>
            <p:cNvSpPr/>
            <p:nvPr/>
          </p:nvSpPr>
          <p:spPr>
            <a:xfrm>
              <a:off x="8301240" y="180216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6" name="Freeform: Shape 105">
              <a:extLst>
                <a:ext uri="{FF2B5EF4-FFF2-40B4-BE49-F238E27FC236}">
                  <a16:creationId xmlns:a16="http://schemas.microsoft.com/office/drawing/2014/main" id="{0353F1C1-B84E-45E1-AF07-35918AA9B5B9}"/>
                </a:ext>
              </a:extLst>
            </p:cNvPr>
            <p:cNvSpPr/>
            <p:nvPr/>
          </p:nvSpPr>
          <p:spPr>
            <a:xfrm>
              <a:off x="8417160" y="1938239"/>
              <a:ext cx="32040" cy="77400"/>
            </a:xfrm>
            <a:custGeom>
              <a:avLst/>
              <a:gdLst/>
              <a:ahLst/>
              <a:cxnLst>
                <a:cxn ang="3cd4">
                  <a:pos x="hc" y="t"/>
                </a:cxn>
                <a:cxn ang="cd2">
                  <a:pos x="l" y="vc"/>
                </a:cxn>
                <a:cxn ang="cd4">
                  <a:pos x="hc" y="b"/>
                </a:cxn>
                <a:cxn ang="0">
                  <a:pos x="r" y="vc"/>
                </a:cxn>
              </a:cxnLst>
              <a:rect l="l" t="t" r="r" b="b"/>
              <a:pathLst>
                <a:path w="90" h="216">
                  <a:moveTo>
                    <a:pt x="70" y="70"/>
                  </a:moveTo>
                  <a:cubicBezTo>
                    <a:pt x="70" y="106"/>
                    <a:pt x="64" y="151"/>
                    <a:pt x="14" y="196"/>
                  </a:cubicBezTo>
                  <a:cubicBezTo>
                    <a:pt x="11" y="199"/>
                    <a:pt x="11" y="202"/>
                    <a:pt x="11" y="204"/>
                  </a:cubicBezTo>
                  <a:cubicBezTo>
                    <a:pt x="11" y="210"/>
                    <a:pt x="17" y="216"/>
                    <a:pt x="20" y="216"/>
                  </a:cubicBezTo>
                  <a:cubicBezTo>
                    <a:pt x="31" y="216"/>
                    <a:pt x="90" y="160"/>
                    <a:pt x="90" y="76"/>
                  </a:cubicBezTo>
                  <a:cubicBezTo>
                    <a:pt x="90" y="34"/>
                    <a:pt x="73" y="0"/>
                    <a:pt x="39" y="0"/>
                  </a:cubicBezTo>
                  <a:cubicBezTo>
                    <a:pt x="17" y="0"/>
                    <a:pt x="0" y="17"/>
                    <a:pt x="0" y="39"/>
                  </a:cubicBezTo>
                  <a:cubicBezTo>
                    <a:pt x="0" y="62"/>
                    <a:pt x="17" y="81"/>
                    <a:pt x="42" y="81"/>
                  </a:cubicBezTo>
                  <a:cubicBezTo>
                    <a:pt x="59" y="81"/>
                    <a:pt x="70" y="70"/>
                    <a:pt x="70" y="7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7" name="Freeform: Shape 106">
              <a:extLst>
                <a:ext uri="{FF2B5EF4-FFF2-40B4-BE49-F238E27FC236}">
                  <a16:creationId xmlns:a16="http://schemas.microsoft.com/office/drawing/2014/main" id="{59B7FAE5-3340-4539-961A-4F415A241C43}"/>
                </a:ext>
              </a:extLst>
            </p:cNvPr>
            <p:cNvSpPr/>
            <p:nvPr/>
          </p:nvSpPr>
          <p:spPr>
            <a:xfrm>
              <a:off x="8473680" y="18021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80"/>
                    <a:pt x="67" y="580"/>
                  </a:cubicBezTo>
                  <a:cubicBezTo>
                    <a:pt x="59" y="580"/>
                    <a:pt x="50" y="580"/>
                    <a:pt x="42" y="577"/>
                  </a:cubicBezTo>
                  <a:cubicBezTo>
                    <a:pt x="62" y="569"/>
                    <a:pt x="67" y="552"/>
                    <a:pt x="67" y="540"/>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8" name="Freeform: Shape 107">
              <a:extLst>
                <a:ext uri="{FF2B5EF4-FFF2-40B4-BE49-F238E27FC236}">
                  <a16:creationId xmlns:a16="http://schemas.microsoft.com/office/drawing/2014/main" id="{36883EEE-9064-4650-8338-3545E91A5AFF}"/>
                </a:ext>
              </a:extLst>
            </p:cNvPr>
            <p:cNvSpPr/>
            <p:nvPr/>
          </p:nvSpPr>
          <p:spPr>
            <a:xfrm>
              <a:off x="8750880" y="1722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9" name="Freeform: Shape 108">
              <a:extLst>
                <a:ext uri="{FF2B5EF4-FFF2-40B4-BE49-F238E27FC236}">
                  <a16:creationId xmlns:a16="http://schemas.microsoft.com/office/drawing/2014/main" id="{44EE96F5-1BD2-4295-99BF-EFA5FC9E495B}"/>
                </a:ext>
              </a:extLst>
            </p:cNvPr>
            <p:cNvSpPr/>
            <p:nvPr/>
          </p:nvSpPr>
          <p:spPr>
            <a:xfrm>
              <a:off x="9061560" y="1671119"/>
              <a:ext cx="243720" cy="243720"/>
            </a:xfrm>
            <a:custGeom>
              <a:avLst/>
              <a:gdLst/>
              <a:ahLst/>
              <a:cxnLst>
                <a:cxn ang="3cd4">
                  <a:pos x="hc" y="t"/>
                </a:cxn>
                <a:cxn ang="cd2">
                  <a:pos x="l" y="vc"/>
                </a:cxn>
                <a:cxn ang="cd4">
                  <a:pos x="hc" y="b"/>
                </a:cxn>
                <a:cxn ang="0">
                  <a:pos x="r" y="vc"/>
                </a:cxn>
              </a:cxnLst>
              <a:rect l="l" t="t" r="r" b="b"/>
              <a:pathLst>
                <a:path w="678" h="678">
                  <a:moveTo>
                    <a:pt x="249" y="367"/>
                  </a:moveTo>
                  <a:lnTo>
                    <a:pt x="286" y="367"/>
                  </a:lnTo>
                  <a:lnTo>
                    <a:pt x="434" y="597"/>
                  </a:lnTo>
                  <a:cubicBezTo>
                    <a:pt x="442" y="611"/>
                    <a:pt x="468" y="650"/>
                    <a:pt x="476" y="667"/>
                  </a:cubicBezTo>
                  <a:cubicBezTo>
                    <a:pt x="484" y="678"/>
                    <a:pt x="487" y="678"/>
                    <a:pt x="510" y="678"/>
                  </a:cubicBezTo>
                  <a:lnTo>
                    <a:pt x="647" y="678"/>
                  </a:lnTo>
                  <a:cubicBezTo>
                    <a:pt x="664" y="678"/>
                    <a:pt x="678" y="678"/>
                    <a:pt x="678" y="658"/>
                  </a:cubicBezTo>
                  <a:cubicBezTo>
                    <a:pt x="678" y="653"/>
                    <a:pt x="672" y="644"/>
                    <a:pt x="664" y="641"/>
                  </a:cubicBezTo>
                  <a:cubicBezTo>
                    <a:pt x="627" y="636"/>
                    <a:pt x="580" y="569"/>
                    <a:pt x="554" y="538"/>
                  </a:cubicBezTo>
                  <a:cubicBezTo>
                    <a:pt x="549" y="526"/>
                    <a:pt x="498" y="462"/>
                    <a:pt x="434" y="356"/>
                  </a:cubicBezTo>
                  <a:cubicBezTo>
                    <a:pt x="521" y="339"/>
                    <a:pt x="605" y="302"/>
                    <a:pt x="605" y="185"/>
                  </a:cubicBezTo>
                  <a:cubicBezTo>
                    <a:pt x="605" y="48"/>
                    <a:pt x="459" y="0"/>
                    <a:pt x="344" y="0"/>
                  </a:cubicBezTo>
                  <a:lnTo>
                    <a:pt x="34" y="0"/>
                  </a:lnTo>
                  <a:cubicBezTo>
                    <a:pt x="17" y="0"/>
                    <a:pt x="0" y="0"/>
                    <a:pt x="0" y="17"/>
                  </a:cubicBezTo>
                  <a:cubicBezTo>
                    <a:pt x="0" y="34"/>
                    <a:pt x="20" y="34"/>
                    <a:pt x="28" y="34"/>
                  </a:cubicBezTo>
                  <a:cubicBezTo>
                    <a:pt x="84" y="34"/>
                    <a:pt x="87" y="42"/>
                    <a:pt x="87" y="90"/>
                  </a:cubicBezTo>
                  <a:lnTo>
                    <a:pt x="87" y="585"/>
                  </a:lnTo>
                  <a:cubicBezTo>
                    <a:pt x="87" y="636"/>
                    <a:pt x="84" y="641"/>
                    <a:pt x="28" y="641"/>
                  </a:cubicBezTo>
                  <a:cubicBezTo>
                    <a:pt x="20" y="641"/>
                    <a:pt x="0" y="641"/>
                    <a:pt x="0" y="658"/>
                  </a:cubicBezTo>
                  <a:cubicBezTo>
                    <a:pt x="0" y="678"/>
                    <a:pt x="17" y="678"/>
                    <a:pt x="34" y="678"/>
                  </a:cubicBezTo>
                  <a:lnTo>
                    <a:pt x="305" y="678"/>
                  </a:lnTo>
                  <a:cubicBezTo>
                    <a:pt x="322" y="678"/>
                    <a:pt x="336" y="678"/>
                    <a:pt x="336" y="658"/>
                  </a:cubicBezTo>
                  <a:cubicBezTo>
                    <a:pt x="336" y="641"/>
                    <a:pt x="319" y="641"/>
                    <a:pt x="308" y="641"/>
                  </a:cubicBezTo>
                  <a:cubicBezTo>
                    <a:pt x="252" y="641"/>
                    <a:pt x="249" y="636"/>
                    <a:pt x="249" y="585"/>
                  </a:cubicBezTo>
                  <a:close/>
                  <a:moveTo>
                    <a:pt x="440" y="319"/>
                  </a:moveTo>
                  <a:cubicBezTo>
                    <a:pt x="468" y="283"/>
                    <a:pt x="470" y="230"/>
                    <a:pt x="470" y="185"/>
                  </a:cubicBezTo>
                  <a:cubicBezTo>
                    <a:pt x="470" y="137"/>
                    <a:pt x="465" y="87"/>
                    <a:pt x="434" y="45"/>
                  </a:cubicBezTo>
                  <a:cubicBezTo>
                    <a:pt x="473" y="53"/>
                    <a:pt x="571" y="84"/>
                    <a:pt x="571" y="185"/>
                  </a:cubicBezTo>
                  <a:cubicBezTo>
                    <a:pt x="571" y="249"/>
                    <a:pt x="540" y="300"/>
                    <a:pt x="440" y="319"/>
                  </a:cubicBezTo>
                  <a:close/>
                  <a:moveTo>
                    <a:pt x="249" y="87"/>
                  </a:moveTo>
                  <a:cubicBezTo>
                    <a:pt x="249" y="67"/>
                    <a:pt x="249" y="34"/>
                    <a:pt x="311" y="34"/>
                  </a:cubicBezTo>
                  <a:cubicBezTo>
                    <a:pt x="395" y="34"/>
                    <a:pt x="437" y="70"/>
                    <a:pt x="437" y="185"/>
                  </a:cubicBezTo>
                  <a:cubicBezTo>
                    <a:pt x="437" y="314"/>
                    <a:pt x="406" y="333"/>
                    <a:pt x="249" y="333"/>
                  </a:cubicBezTo>
                  <a:close/>
                  <a:moveTo>
                    <a:pt x="115" y="641"/>
                  </a:moveTo>
                  <a:cubicBezTo>
                    <a:pt x="123" y="625"/>
                    <a:pt x="123" y="597"/>
                    <a:pt x="123" y="588"/>
                  </a:cubicBezTo>
                  <a:lnTo>
                    <a:pt x="123" y="90"/>
                  </a:lnTo>
                  <a:cubicBezTo>
                    <a:pt x="123" y="78"/>
                    <a:pt x="123" y="53"/>
                    <a:pt x="115" y="34"/>
                  </a:cubicBezTo>
                  <a:lnTo>
                    <a:pt x="227" y="34"/>
                  </a:lnTo>
                  <a:cubicBezTo>
                    <a:pt x="216" y="50"/>
                    <a:pt x="216" y="70"/>
                    <a:pt x="216" y="84"/>
                  </a:cubicBezTo>
                  <a:lnTo>
                    <a:pt x="216" y="588"/>
                  </a:lnTo>
                  <a:cubicBezTo>
                    <a:pt x="216" y="599"/>
                    <a:pt x="216" y="625"/>
                    <a:pt x="221" y="641"/>
                  </a:cubicBezTo>
                  <a:close/>
                  <a:moveTo>
                    <a:pt x="325" y="367"/>
                  </a:moveTo>
                  <a:cubicBezTo>
                    <a:pt x="333" y="367"/>
                    <a:pt x="336" y="364"/>
                    <a:pt x="344" y="364"/>
                  </a:cubicBezTo>
                  <a:cubicBezTo>
                    <a:pt x="358" y="364"/>
                    <a:pt x="381" y="364"/>
                    <a:pt x="395" y="361"/>
                  </a:cubicBezTo>
                  <a:cubicBezTo>
                    <a:pt x="409" y="384"/>
                    <a:pt x="518" y="560"/>
                    <a:pt x="599" y="641"/>
                  </a:cubicBezTo>
                  <a:lnTo>
                    <a:pt x="504" y="64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0" name="Freeform: Shape 109">
              <a:extLst>
                <a:ext uri="{FF2B5EF4-FFF2-40B4-BE49-F238E27FC236}">
                  <a16:creationId xmlns:a16="http://schemas.microsoft.com/office/drawing/2014/main" id="{279B8F64-B2D9-43B2-B9B8-8173905D1440}"/>
                </a:ext>
              </a:extLst>
            </p:cNvPr>
            <p:cNvSpPr/>
            <p:nvPr/>
          </p:nvSpPr>
          <p:spPr>
            <a:xfrm>
              <a:off x="9327600" y="1613520"/>
              <a:ext cx="183240" cy="183240"/>
            </a:xfrm>
            <a:custGeom>
              <a:avLst/>
              <a:gdLst/>
              <a:ahLst/>
              <a:cxnLst>
                <a:cxn ang="3cd4">
                  <a:pos x="hc" y="t"/>
                </a:cxn>
                <a:cxn ang="cd2">
                  <a:pos x="l" y="vc"/>
                </a:cxn>
                <a:cxn ang="cd4">
                  <a:pos x="hc" y="b"/>
                </a:cxn>
                <a:cxn ang="0">
                  <a:pos x="r" y="vc"/>
                </a:cxn>
              </a:cxnLst>
              <a:rect l="l" t="t" r="r" b="b"/>
              <a:pathLst>
                <a:path w="510" h="510">
                  <a:moveTo>
                    <a:pt x="272" y="272"/>
                  </a:moveTo>
                  <a:lnTo>
                    <a:pt x="484" y="272"/>
                  </a:lnTo>
                  <a:cubicBezTo>
                    <a:pt x="493" y="272"/>
                    <a:pt x="510" y="272"/>
                    <a:pt x="510" y="255"/>
                  </a:cubicBezTo>
                  <a:cubicBezTo>
                    <a:pt x="510" y="238"/>
                    <a:pt x="493" y="238"/>
                    <a:pt x="484" y="238"/>
                  </a:cubicBezTo>
                  <a:lnTo>
                    <a:pt x="272" y="238"/>
                  </a:lnTo>
                  <a:lnTo>
                    <a:pt x="272" y="25"/>
                  </a:lnTo>
                  <a:cubicBezTo>
                    <a:pt x="272" y="17"/>
                    <a:pt x="272" y="0"/>
                    <a:pt x="255" y="0"/>
                  </a:cubicBezTo>
                  <a:cubicBezTo>
                    <a:pt x="238" y="0"/>
                    <a:pt x="238" y="17"/>
                    <a:pt x="238" y="25"/>
                  </a:cubicBezTo>
                  <a:lnTo>
                    <a:pt x="238" y="238"/>
                  </a:lnTo>
                  <a:lnTo>
                    <a:pt x="25" y="238"/>
                  </a:lnTo>
                  <a:cubicBezTo>
                    <a:pt x="17" y="238"/>
                    <a:pt x="0" y="238"/>
                    <a:pt x="0" y="255"/>
                  </a:cubicBezTo>
                  <a:cubicBezTo>
                    <a:pt x="0" y="272"/>
                    <a:pt x="17" y="272"/>
                    <a:pt x="25" y="272"/>
                  </a:cubicBezTo>
                  <a:lnTo>
                    <a:pt x="238" y="272"/>
                  </a:lnTo>
                  <a:lnTo>
                    <a:pt x="238" y="484"/>
                  </a:lnTo>
                  <a:cubicBezTo>
                    <a:pt x="238" y="493"/>
                    <a:pt x="238" y="510"/>
                    <a:pt x="255" y="510"/>
                  </a:cubicBezTo>
                  <a:cubicBezTo>
                    <a:pt x="272" y="510"/>
                    <a:pt x="272" y="496"/>
                    <a:pt x="272" y="48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22" name="Ink 21">
                <a:extLst>
                  <a:ext uri="{FF2B5EF4-FFF2-40B4-BE49-F238E27FC236}">
                    <a16:creationId xmlns:a16="http://schemas.microsoft.com/office/drawing/2014/main" id="{C2CEDAE8-5AD2-424B-A34D-199A7F8CD92B}"/>
                  </a:ext>
                </a:extLst>
              </p14:cNvPr>
              <p14:cNvContentPartPr/>
              <p14:nvPr>
                <p:extLst>
                  <p:ext uri="{42D2F446-02D8-4167-A562-619A0277C38B}">
                    <p15:isNarration xmlns:p15="http://schemas.microsoft.com/office/powerpoint/2012/main" val="1"/>
                  </p:ext>
                </p:extLst>
              </p14:nvPr>
            </p14:nvContentPartPr>
            <p14:xfrm>
              <a:off x="5958360" y="2065860"/>
              <a:ext cx="3717360" cy="1239120"/>
            </p14:xfrm>
          </p:contentPart>
        </mc:Choice>
        <mc:Fallback>
          <p:pic>
            <p:nvPicPr>
              <p:cNvPr id="22" name="Ink 21">
                <a:extLst>
                  <a:ext uri="{FF2B5EF4-FFF2-40B4-BE49-F238E27FC236}">
                    <a16:creationId xmlns:a16="http://schemas.microsoft.com/office/drawing/2014/main" id="{C2CEDAE8-5AD2-424B-A34D-199A7F8CD92B}"/>
                  </a:ext>
                </a:extLst>
              </p:cNvPr>
              <p:cNvPicPr>
                <a:picLocks noGrp="1" noRot="1" noChangeAspect="1" noMove="1" noResize="1" noEditPoints="1" noAdjustHandles="1" noChangeArrowheads="1" noChangeShapeType="1"/>
              </p:cNvPicPr>
              <p:nvPr/>
            </p:nvPicPr>
            <p:blipFill>
              <a:blip r:embed="rId7"/>
              <a:stretch>
                <a:fillRect/>
              </a:stretch>
            </p:blipFill>
            <p:spPr>
              <a:xfrm>
                <a:off x="5949000" y="2056500"/>
                <a:ext cx="3736080" cy="1257840"/>
              </a:xfrm>
              <a:prstGeom prst="rect">
                <a:avLst/>
              </a:prstGeom>
            </p:spPr>
          </p:pic>
        </mc:Fallback>
      </mc:AlternateContent>
      <p:pic>
        <p:nvPicPr>
          <p:cNvPr id="23" name="Audio 22">
            <a:hlinkClick r:id="" action="ppaction://media"/>
            <a:extLst>
              <a:ext uri="{FF2B5EF4-FFF2-40B4-BE49-F238E27FC236}">
                <a16:creationId xmlns:a16="http://schemas.microsoft.com/office/drawing/2014/main" id="{0D6AAAC8-A01B-4D9A-9CDD-187C465328A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sp>
        <p:nvSpPr>
          <p:cNvPr id="141" name="Rectangle 140">
            <a:extLst>
              <a:ext uri="{FF2B5EF4-FFF2-40B4-BE49-F238E27FC236}">
                <a16:creationId xmlns:a16="http://schemas.microsoft.com/office/drawing/2014/main" id="{1A6E22BB-CE47-4898-B68D-46596A318666}"/>
              </a:ext>
            </a:extLst>
          </p:cNvPr>
          <p:cNvSpPr/>
          <p:nvPr/>
        </p:nvSpPr>
        <p:spPr>
          <a:xfrm>
            <a:off x="8406200" y="2865961"/>
            <a:ext cx="90160" cy="227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Tm="22262"/>
    </mc:Choice>
    <mc:Fallback xmlns="">
      <p:transition spd="slow" advTm="22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59"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md type="call" cmd="playFrom(0.0)">
                                      <p:cBhvr>
                                        <p:cTn id="9"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AA3EF-93B5-433B-A5A4-73D8CEFF7FFA}"/>
              </a:ext>
            </a:extLst>
          </p:cNvPr>
          <p:cNvSpPr txBox="1">
            <a:spLocks noGrp="1"/>
          </p:cNvSpPr>
          <p:nvPr>
            <p:ph type="title" idx="4294967295"/>
          </p:nvPr>
        </p:nvSpPr>
        <p:spPr>
          <a:xfrm>
            <a:off x="503999" y="110880"/>
            <a:ext cx="9071640" cy="1176840"/>
          </a:xfrm>
        </p:spPr>
        <p:txBody>
          <a:bodyPr>
            <a:spAutoFit/>
          </a:bodyPr>
          <a:lstStyle/>
          <a:p>
            <a:pPr lvl="0"/>
            <a:r>
              <a:rPr lang="en-GB"/>
              <a:t>AN EQUIVALENT CARDINALITY MINIMIZATION PROBLEM</a:t>
            </a:r>
          </a:p>
        </p:txBody>
      </p:sp>
      <p:grpSp>
        <p:nvGrpSpPr>
          <p:cNvPr id="3" name="Group 2" descr="22§display§ \#NonZeros( \mathbf{c}_i) = n -1  \Rightarrow   \mathbf{p}_i \quad \text{on a surface}§svg§600§TRUE§" title="TexMaths">
            <a:extLst>
              <a:ext uri="{FF2B5EF4-FFF2-40B4-BE49-F238E27FC236}">
                <a16:creationId xmlns:a16="http://schemas.microsoft.com/office/drawing/2014/main" id="{D2BFB3AD-E37D-44D5-8E02-92512D3AF1FD}"/>
              </a:ext>
            </a:extLst>
          </p:cNvPr>
          <p:cNvGrpSpPr/>
          <p:nvPr/>
        </p:nvGrpSpPr>
        <p:grpSpPr>
          <a:xfrm>
            <a:off x="2327400" y="4685760"/>
            <a:ext cx="5424840" cy="278280"/>
            <a:chOff x="2327400" y="4685760"/>
            <a:chExt cx="5424840" cy="278280"/>
          </a:xfrm>
        </p:grpSpPr>
        <p:sp>
          <p:nvSpPr>
            <p:cNvPr id="4" name="Freeform: Shape 3">
              <a:extLst>
                <a:ext uri="{FF2B5EF4-FFF2-40B4-BE49-F238E27FC236}">
                  <a16:creationId xmlns:a16="http://schemas.microsoft.com/office/drawing/2014/main" id="{ECB203E0-E3FD-4435-9F65-C1FC06513313}"/>
                </a:ext>
              </a:extLst>
            </p:cNvPr>
            <p:cNvSpPr/>
            <p:nvPr/>
          </p:nvSpPr>
          <p:spPr>
            <a:xfrm>
              <a:off x="2327400" y="4686480"/>
              <a:ext cx="5424840" cy="277560"/>
            </a:xfrm>
            <a:custGeom>
              <a:avLst/>
              <a:gdLst/>
              <a:ahLst/>
              <a:cxnLst>
                <a:cxn ang="3cd4">
                  <a:pos x="hc" y="t"/>
                </a:cxn>
                <a:cxn ang="cd2">
                  <a:pos x="l" y="vc"/>
                </a:cxn>
                <a:cxn ang="cd4">
                  <a:pos x="hc" y="b"/>
                </a:cxn>
                <a:cxn ang="0">
                  <a:pos x="r" y="vc"/>
                </a:cxn>
              </a:cxnLst>
              <a:rect l="l" t="t" r="r" b="b"/>
              <a:pathLst>
                <a:path w="15070" h="772">
                  <a:moveTo>
                    <a:pt x="7535" y="772"/>
                  </a:moveTo>
                  <a:lnTo>
                    <a:pt x="0" y="772"/>
                  </a:lnTo>
                  <a:lnTo>
                    <a:pt x="0" y="0"/>
                  </a:lnTo>
                  <a:lnTo>
                    <a:pt x="15070" y="0"/>
                  </a:lnTo>
                  <a:lnTo>
                    <a:pt x="15070" y="7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E61B851A-1152-4733-BF9E-7044F7891C71}"/>
                </a:ext>
              </a:extLst>
            </p:cNvPr>
            <p:cNvSpPr/>
            <p:nvPr/>
          </p:nvSpPr>
          <p:spPr>
            <a:xfrm>
              <a:off x="2343240" y="4701600"/>
              <a:ext cx="200880" cy="247320"/>
            </a:xfrm>
            <a:custGeom>
              <a:avLst/>
              <a:gdLst/>
              <a:ahLst/>
              <a:cxnLst>
                <a:cxn ang="3cd4">
                  <a:pos x="hc" y="t"/>
                </a:cxn>
                <a:cxn ang="cd2">
                  <a:pos x="l" y="vc"/>
                </a:cxn>
                <a:cxn ang="cd4">
                  <a:pos x="hc" y="b"/>
                </a:cxn>
                <a:cxn ang="0">
                  <a:pos x="r" y="vc"/>
                </a:cxn>
              </a:cxnLst>
              <a:rect l="l" t="t" r="r" b="b"/>
              <a:pathLst>
                <a:path w="559" h="688">
                  <a:moveTo>
                    <a:pt x="359" y="435"/>
                  </a:moveTo>
                  <a:lnTo>
                    <a:pt x="532" y="435"/>
                  </a:lnTo>
                  <a:cubicBezTo>
                    <a:pt x="543" y="435"/>
                    <a:pt x="559" y="435"/>
                    <a:pt x="559" y="420"/>
                  </a:cubicBezTo>
                  <a:cubicBezTo>
                    <a:pt x="559" y="405"/>
                    <a:pt x="543" y="405"/>
                    <a:pt x="532" y="405"/>
                  </a:cubicBezTo>
                  <a:lnTo>
                    <a:pt x="370" y="405"/>
                  </a:lnTo>
                  <a:lnTo>
                    <a:pt x="400" y="284"/>
                  </a:lnTo>
                  <a:lnTo>
                    <a:pt x="532" y="284"/>
                  </a:lnTo>
                  <a:cubicBezTo>
                    <a:pt x="543" y="284"/>
                    <a:pt x="559" y="284"/>
                    <a:pt x="559" y="268"/>
                  </a:cubicBezTo>
                  <a:cubicBezTo>
                    <a:pt x="559" y="253"/>
                    <a:pt x="543" y="253"/>
                    <a:pt x="532" y="253"/>
                  </a:cubicBezTo>
                  <a:lnTo>
                    <a:pt x="409" y="253"/>
                  </a:lnTo>
                  <a:lnTo>
                    <a:pt x="469" y="29"/>
                  </a:lnTo>
                  <a:cubicBezTo>
                    <a:pt x="471" y="29"/>
                    <a:pt x="473" y="18"/>
                    <a:pt x="473" y="15"/>
                  </a:cubicBezTo>
                  <a:cubicBezTo>
                    <a:pt x="473" y="7"/>
                    <a:pt x="466" y="0"/>
                    <a:pt x="458" y="0"/>
                  </a:cubicBezTo>
                  <a:cubicBezTo>
                    <a:pt x="444" y="0"/>
                    <a:pt x="442" y="11"/>
                    <a:pt x="440" y="18"/>
                  </a:cubicBezTo>
                  <a:lnTo>
                    <a:pt x="376" y="253"/>
                  </a:lnTo>
                  <a:lnTo>
                    <a:pt x="231" y="253"/>
                  </a:lnTo>
                  <a:lnTo>
                    <a:pt x="293" y="29"/>
                  </a:lnTo>
                  <a:cubicBezTo>
                    <a:pt x="293" y="29"/>
                    <a:pt x="295" y="18"/>
                    <a:pt x="295" y="15"/>
                  </a:cubicBezTo>
                  <a:cubicBezTo>
                    <a:pt x="295" y="7"/>
                    <a:pt x="288" y="0"/>
                    <a:pt x="279" y="0"/>
                  </a:cubicBezTo>
                  <a:cubicBezTo>
                    <a:pt x="266" y="0"/>
                    <a:pt x="264" y="11"/>
                    <a:pt x="262" y="18"/>
                  </a:cubicBezTo>
                  <a:lnTo>
                    <a:pt x="200" y="253"/>
                  </a:lnTo>
                  <a:lnTo>
                    <a:pt x="26" y="253"/>
                  </a:lnTo>
                  <a:cubicBezTo>
                    <a:pt x="15" y="253"/>
                    <a:pt x="0" y="253"/>
                    <a:pt x="0" y="268"/>
                  </a:cubicBezTo>
                  <a:cubicBezTo>
                    <a:pt x="0" y="284"/>
                    <a:pt x="15" y="284"/>
                    <a:pt x="26" y="284"/>
                  </a:cubicBezTo>
                  <a:lnTo>
                    <a:pt x="189" y="284"/>
                  </a:lnTo>
                  <a:lnTo>
                    <a:pt x="158" y="405"/>
                  </a:lnTo>
                  <a:lnTo>
                    <a:pt x="26" y="405"/>
                  </a:lnTo>
                  <a:cubicBezTo>
                    <a:pt x="15" y="405"/>
                    <a:pt x="0" y="405"/>
                    <a:pt x="0" y="420"/>
                  </a:cubicBezTo>
                  <a:cubicBezTo>
                    <a:pt x="0" y="435"/>
                    <a:pt x="15" y="435"/>
                    <a:pt x="26" y="435"/>
                  </a:cubicBezTo>
                  <a:lnTo>
                    <a:pt x="150" y="435"/>
                  </a:lnTo>
                  <a:lnTo>
                    <a:pt x="90" y="660"/>
                  </a:lnTo>
                  <a:cubicBezTo>
                    <a:pt x="88" y="660"/>
                    <a:pt x="86" y="671"/>
                    <a:pt x="86" y="673"/>
                  </a:cubicBezTo>
                  <a:cubicBezTo>
                    <a:pt x="86" y="682"/>
                    <a:pt x="92" y="688"/>
                    <a:pt x="101" y="688"/>
                  </a:cubicBezTo>
                  <a:cubicBezTo>
                    <a:pt x="114" y="688"/>
                    <a:pt x="117" y="679"/>
                    <a:pt x="119" y="671"/>
                  </a:cubicBezTo>
                  <a:lnTo>
                    <a:pt x="183" y="435"/>
                  </a:lnTo>
                  <a:lnTo>
                    <a:pt x="328" y="435"/>
                  </a:lnTo>
                  <a:lnTo>
                    <a:pt x="266" y="660"/>
                  </a:lnTo>
                  <a:cubicBezTo>
                    <a:pt x="266" y="660"/>
                    <a:pt x="264" y="671"/>
                    <a:pt x="264" y="673"/>
                  </a:cubicBezTo>
                  <a:cubicBezTo>
                    <a:pt x="264" y="682"/>
                    <a:pt x="271" y="688"/>
                    <a:pt x="279" y="688"/>
                  </a:cubicBezTo>
                  <a:cubicBezTo>
                    <a:pt x="293" y="688"/>
                    <a:pt x="295" y="679"/>
                    <a:pt x="297" y="671"/>
                  </a:cubicBezTo>
                  <a:close/>
                  <a:moveTo>
                    <a:pt x="191" y="405"/>
                  </a:moveTo>
                  <a:lnTo>
                    <a:pt x="222" y="284"/>
                  </a:lnTo>
                  <a:lnTo>
                    <a:pt x="367" y="284"/>
                  </a:lnTo>
                  <a:lnTo>
                    <a:pt x="337" y="40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CB638BE1-648D-40A5-8F5B-B45330F2FD22}"/>
                </a:ext>
              </a:extLst>
            </p:cNvPr>
            <p:cNvSpPr/>
            <p:nvPr/>
          </p:nvSpPr>
          <p:spPr>
            <a:xfrm>
              <a:off x="2568960" y="4704840"/>
              <a:ext cx="234720" cy="190440"/>
            </a:xfrm>
            <a:custGeom>
              <a:avLst/>
              <a:gdLst/>
              <a:ahLst/>
              <a:cxnLst>
                <a:cxn ang="3cd4">
                  <a:pos x="hc" y="t"/>
                </a:cxn>
                <a:cxn ang="cd2">
                  <a:pos x="l" y="vc"/>
                </a:cxn>
                <a:cxn ang="cd4">
                  <a:pos x="hc" y="b"/>
                </a:cxn>
                <a:cxn ang="0">
                  <a:pos x="r" y="vc"/>
                </a:cxn>
              </a:cxnLst>
              <a:rect l="l" t="t" r="r" b="b"/>
              <a:pathLst>
                <a:path w="653" h="530">
                  <a:moveTo>
                    <a:pt x="557" y="81"/>
                  </a:moveTo>
                  <a:cubicBezTo>
                    <a:pt x="563" y="51"/>
                    <a:pt x="579" y="26"/>
                    <a:pt x="640" y="24"/>
                  </a:cubicBezTo>
                  <a:cubicBezTo>
                    <a:pt x="645" y="24"/>
                    <a:pt x="653" y="24"/>
                    <a:pt x="653" y="9"/>
                  </a:cubicBezTo>
                  <a:cubicBezTo>
                    <a:pt x="653" y="9"/>
                    <a:pt x="653" y="0"/>
                    <a:pt x="642" y="0"/>
                  </a:cubicBezTo>
                  <a:cubicBezTo>
                    <a:pt x="618" y="0"/>
                    <a:pt x="590" y="2"/>
                    <a:pt x="565" y="2"/>
                  </a:cubicBezTo>
                  <a:cubicBezTo>
                    <a:pt x="539" y="2"/>
                    <a:pt x="510" y="0"/>
                    <a:pt x="486" y="0"/>
                  </a:cubicBezTo>
                  <a:cubicBezTo>
                    <a:pt x="482" y="0"/>
                    <a:pt x="471" y="0"/>
                    <a:pt x="471" y="15"/>
                  </a:cubicBezTo>
                  <a:cubicBezTo>
                    <a:pt x="471" y="24"/>
                    <a:pt x="480" y="24"/>
                    <a:pt x="486" y="24"/>
                  </a:cubicBezTo>
                  <a:cubicBezTo>
                    <a:pt x="530" y="24"/>
                    <a:pt x="539" y="42"/>
                    <a:pt x="539" y="57"/>
                  </a:cubicBezTo>
                  <a:cubicBezTo>
                    <a:pt x="539" y="62"/>
                    <a:pt x="537" y="73"/>
                    <a:pt x="537" y="75"/>
                  </a:cubicBezTo>
                  <a:lnTo>
                    <a:pt x="449" y="420"/>
                  </a:lnTo>
                  <a:lnTo>
                    <a:pt x="277" y="15"/>
                  </a:lnTo>
                  <a:cubicBezTo>
                    <a:pt x="271" y="0"/>
                    <a:pt x="271" y="0"/>
                    <a:pt x="253" y="0"/>
                  </a:cubicBezTo>
                  <a:lnTo>
                    <a:pt x="150" y="0"/>
                  </a:lnTo>
                  <a:cubicBezTo>
                    <a:pt x="134" y="0"/>
                    <a:pt x="125" y="0"/>
                    <a:pt x="125" y="15"/>
                  </a:cubicBezTo>
                  <a:cubicBezTo>
                    <a:pt x="125" y="24"/>
                    <a:pt x="134" y="24"/>
                    <a:pt x="147" y="24"/>
                  </a:cubicBezTo>
                  <a:cubicBezTo>
                    <a:pt x="152" y="24"/>
                    <a:pt x="200" y="24"/>
                    <a:pt x="200" y="31"/>
                  </a:cubicBezTo>
                  <a:lnTo>
                    <a:pt x="97" y="449"/>
                  </a:lnTo>
                  <a:cubicBezTo>
                    <a:pt x="90" y="479"/>
                    <a:pt x="77" y="504"/>
                    <a:pt x="13" y="506"/>
                  </a:cubicBezTo>
                  <a:cubicBezTo>
                    <a:pt x="9" y="506"/>
                    <a:pt x="0" y="506"/>
                    <a:pt x="0" y="521"/>
                  </a:cubicBezTo>
                  <a:cubicBezTo>
                    <a:pt x="0" y="528"/>
                    <a:pt x="4" y="530"/>
                    <a:pt x="11" y="530"/>
                  </a:cubicBezTo>
                  <a:cubicBezTo>
                    <a:pt x="35" y="530"/>
                    <a:pt x="62" y="528"/>
                    <a:pt x="88" y="528"/>
                  </a:cubicBezTo>
                  <a:cubicBezTo>
                    <a:pt x="114" y="528"/>
                    <a:pt x="143" y="530"/>
                    <a:pt x="167" y="530"/>
                  </a:cubicBezTo>
                  <a:cubicBezTo>
                    <a:pt x="172" y="530"/>
                    <a:pt x="183" y="530"/>
                    <a:pt x="183" y="515"/>
                  </a:cubicBezTo>
                  <a:cubicBezTo>
                    <a:pt x="183" y="506"/>
                    <a:pt x="174" y="506"/>
                    <a:pt x="165" y="506"/>
                  </a:cubicBezTo>
                  <a:cubicBezTo>
                    <a:pt x="121" y="504"/>
                    <a:pt x="114" y="488"/>
                    <a:pt x="114" y="473"/>
                  </a:cubicBezTo>
                  <a:cubicBezTo>
                    <a:pt x="114" y="466"/>
                    <a:pt x="117" y="462"/>
                    <a:pt x="119" y="453"/>
                  </a:cubicBezTo>
                  <a:lnTo>
                    <a:pt x="220" y="44"/>
                  </a:lnTo>
                  <a:cubicBezTo>
                    <a:pt x="224" y="48"/>
                    <a:pt x="224" y="51"/>
                    <a:pt x="227" y="57"/>
                  </a:cubicBezTo>
                  <a:lnTo>
                    <a:pt x="420" y="515"/>
                  </a:lnTo>
                  <a:cubicBezTo>
                    <a:pt x="427" y="528"/>
                    <a:pt x="429" y="530"/>
                    <a:pt x="436" y="530"/>
                  </a:cubicBezTo>
                  <a:cubicBezTo>
                    <a:pt x="444" y="530"/>
                    <a:pt x="444" y="528"/>
                    <a:pt x="447" y="51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31177DBD-245D-4FB2-B5AF-C230254044D8}"/>
                </a:ext>
              </a:extLst>
            </p:cNvPr>
            <p:cNvSpPr/>
            <p:nvPr/>
          </p:nvSpPr>
          <p:spPr>
            <a:xfrm>
              <a:off x="2823120" y="4771080"/>
              <a:ext cx="119160" cy="126360"/>
            </a:xfrm>
            <a:custGeom>
              <a:avLst/>
              <a:gdLst/>
              <a:ahLst/>
              <a:cxnLst>
                <a:cxn ang="3cd4">
                  <a:pos x="hc" y="t"/>
                </a:cxn>
                <a:cxn ang="cd2">
                  <a:pos x="l" y="vc"/>
                </a:cxn>
                <a:cxn ang="cd4">
                  <a:pos x="hc" y="b"/>
                </a:cxn>
                <a:cxn ang="0">
                  <a:pos x="r" y="vc"/>
                </a:cxn>
              </a:cxnLst>
              <a:rect l="l" t="t" r="r" b="b"/>
              <a:pathLst>
                <a:path w="332" h="352">
                  <a:moveTo>
                    <a:pt x="332" y="132"/>
                  </a:moveTo>
                  <a:cubicBezTo>
                    <a:pt x="332" y="51"/>
                    <a:pt x="279" y="0"/>
                    <a:pt x="209" y="0"/>
                  </a:cubicBezTo>
                  <a:cubicBezTo>
                    <a:pt x="103" y="0"/>
                    <a:pt x="0" y="110"/>
                    <a:pt x="0" y="220"/>
                  </a:cubicBezTo>
                  <a:cubicBezTo>
                    <a:pt x="0" y="297"/>
                    <a:pt x="53" y="352"/>
                    <a:pt x="125" y="352"/>
                  </a:cubicBezTo>
                  <a:cubicBezTo>
                    <a:pt x="229" y="352"/>
                    <a:pt x="332" y="244"/>
                    <a:pt x="332" y="132"/>
                  </a:cubicBezTo>
                  <a:close/>
                  <a:moveTo>
                    <a:pt x="125" y="334"/>
                  </a:moveTo>
                  <a:cubicBezTo>
                    <a:pt x="92" y="334"/>
                    <a:pt x="57" y="310"/>
                    <a:pt x="57" y="251"/>
                  </a:cubicBezTo>
                  <a:cubicBezTo>
                    <a:pt x="57" y="213"/>
                    <a:pt x="77" y="128"/>
                    <a:pt x="103" y="88"/>
                  </a:cubicBezTo>
                  <a:cubicBezTo>
                    <a:pt x="141" y="29"/>
                    <a:pt x="187" y="18"/>
                    <a:pt x="207" y="18"/>
                  </a:cubicBezTo>
                  <a:cubicBezTo>
                    <a:pt x="253" y="18"/>
                    <a:pt x="277" y="55"/>
                    <a:pt x="277" y="101"/>
                  </a:cubicBezTo>
                  <a:cubicBezTo>
                    <a:pt x="277" y="132"/>
                    <a:pt x="262" y="213"/>
                    <a:pt x="231" y="264"/>
                  </a:cubicBezTo>
                  <a:cubicBezTo>
                    <a:pt x="205" y="308"/>
                    <a:pt x="161" y="334"/>
                    <a:pt x="125" y="3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CAF1DB14-F3F9-4BE6-A314-C1C1E105798C}"/>
                </a:ext>
              </a:extLst>
            </p:cNvPr>
            <p:cNvSpPr/>
            <p:nvPr/>
          </p:nvSpPr>
          <p:spPr>
            <a:xfrm>
              <a:off x="2953800" y="4771080"/>
              <a:ext cx="150840" cy="126360"/>
            </a:xfrm>
            <a:custGeom>
              <a:avLst/>
              <a:gdLst/>
              <a:ahLst/>
              <a:cxnLst>
                <a:cxn ang="3cd4">
                  <a:pos x="hc" y="t"/>
                </a:cxn>
                <a:cxn ang="cd2">
                  <a:pos x="l" y="vc"/>
                </a:cxn>
                <a:cxn ang="cd4">
                  <a:pos x="hc" y="b"/>
                </a:cxn>
                <a:cxn ang="0">
                  <a:pos x="r" y="vc"/>
                </a:cxn>
              </a:cxnLst>
              <a:rect l="l" t="t" r="r" b="b"/>
              <a:pathLst>
                <a:path w="420" h="352">
                  <a:moveTo>
                    <a:pt x="46" y="297"/>
                  </a:moveTo>
                  <a:cubicBezTo>
                    <a:pt x="44" y="310"/>
                    <a:pt x="40" y="328"/>
                    <a:pt x="40" y="332"/>
                  </a:cubicBezTo>
                  <a:cubicBezTo>
                    <a:pt x="40" y="345"/>
                    <a:pt x="51" y="352"/>
                    <a:pt x="62" y="352"/>
                  </a:cubicBezTo>
                  <a:cubicBezTo>
                    <a:pt x="70" y="352"/>
                    <a:pt x="84" y="345"/>
                    <a:pt x="90" y="330"/>
                  </a:cubicBezTo>
                  <a:cubicBezTo>
                    <a:pt x="90" y="330"/>
                    <a:pt x="101" y="292"/>
                    <a:pt x="106" y="273"/>
                  </a:cubicBezTo>
                  <a:lnTo>
                    <a:pt x="121" y="202"/>
                  </a:lnTo>
                  <a:cubicBezTo>
                    <a:pt x="128" y="187"/>
                    <a:pt x="132" y="169"/>
                    <a:pt x="134" y="152"/>
                  </a:cubicBezTo>
                  <a:cubicBezTo>
                    <a:pt x="139" y="139"/>
                    <a:pt x="145" y="114"/>
                    <a:pt x="145" y="112"/>
                  </a:cubicBezTo>
                  <a:cubicBezTo>
                    <a:pt x="156" y="88"/>
                    <a:pt x="198" y="18"/>
                    <a:pt x="273" y="18"/>
                  </a:cubicBezTo>
                  <a:cubicBezTo>
                    <a:pt x="308" y="18"/>
                    <a:pt x="315" y="46"/>
                    <a:pt x="315" y="73"/>
                  </a:cubicBezTo>
                  <a:cubicBezTo>
                    <a:pt x="315" y="119"/>
                    <a:pt x="275" y="220"/>
                    <a:pt x="264" y="253"/>
                  </a:cubicBezTo>
                  <a:cubicBezTo>
                    <a:pt x="257" y="270"/>
                    <a:pt x="255" y="279"/>
                    <a:pt x="255" y="288"/>
                  </a:cubicBezTo>
                  <a:cubicBezTo>
                    <a:pt x="255" y="325"/>
                    <a:pt x="284" y="352"/>
                    <a:pt x="319" y="352"/>
                  </a:cubicBezTo>
                  <a:cubicBezTo>
                    <a:pt x="392" y="352"/>
                    <a:pt x="420" y="240"/>
                    <a:pt x="420" y="233"/>
                  </a:cubicBezTo>
                  <a:cubicBezTo>
                    <a:pt x="420" y="224"/>
                    <a:pt x="414" y="224"/>
                    <a:pt x="411" y="224"/>
                  </a:cubicBezTo>
                  <a:cubicBezTo>
                    <a:pt x="405" y="224"/>
                    <a:pt x="405" y="226"/>
                    <a:pt x="400" y="240"/>
                  </a:cubicBezTo>
                  <a:cubicBezTo>
                    <a:pt x="385" y="292"/>
                    <a:pt x="359" y="334"/>
                    <a:pt x="321" y="334"/>
                  </a:cubicBezTo>
                  <a:cubicBezTo>
                    <a:pt x="308" y="334"/>
                    <a:pt x="301" y="328"/>
                    <a:pt x="301" y="310"/>
                  </a:cubicBezTo>
                  <a:cubicBezTo>
                    <a:pt x="301" y="290"/>
                    <a:pt x="310" y="270"/>
                    <a:pt x="317" y="255"/>
                  </a:cubicBezTo>
                  <a:cubicBezTo>
                    <a:pt x="332" y="213"/>
                    <a:pt x="363" y="128"/>
                    <a:pt x="363" y="84"/>
                  </a:cubicBezTo>
                  <a:cubicBezTo>
                    <a:pt x="363" y="31"/>
                    <a:pt x="330" y="0"/>
                    <a:pt x="275" y="0"/>
                  </a:cubicBezTo>
                  <a:cubicBezTo>
                    <a:pt x="205" y="0"/>
                    <a:pt x="167" y="51"/>
                    <a:pt x="154" y="68"/>
                  </a:cubicBezTo>
                  <a:cubicBezTo>
                    <a:pt x="150" y="24"/>
                    <a:pt x="117"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5" y="18"/>
                    <a:pt x="103" y="26"/>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A7D24A7F-C206-4992-98B9-93A6A51AF216}"/>
                </a:ext>
              </a:extLst>
            </p:cNvPr>
            <p:cNvSpPr/>
            <p:nvPr/>
          </p:nvSpPr>
          <p:spPr>
            <a:xfrm>
              <a:off x="3128759" y="4704840"/>
              <a:ext cx="185760" cy="190440"/>
            </a:xfrm>
            <a:custGeom>
              <a:avLst/>
              <a:gdLst/>
              <a:ahLst/>
              <a:cxnLst>
                <a:cxn ang="3cd4">
                  <a:pos x="hc" y="t"/>
                </a:cxn>
                <a:cxn ang="cd2">
                  <a:pos x="l" y="vc"/>
                </a:cxn>
                <a:cxn ang="cd4">
                  <a:pos x="hc" y="b"/>
                </a:cxn>
                <a:cxn ang="0">
                  <a:pos x="r" y="vc"/>
                </a:cxn>
              </a:cxnLst>
              <a:rect l="l" t="t" r="r" b="b"/>
              <a:pathLst>
                <a:path w="517" h="530">
                  <a:moveTo>
                    <a:pt x="515" y="18"/>
                  </a:moveTo>
                  <a:cubicBezTo>
                    <a:pt x="515" y="15"/>
                    <a:pt x="517" y="11"/>
                    <a:pt x="517" y="7"/>
                  </a:cubicBezTo>
                  <a:cubicBezTo>
                    <a:pt x="517" y="0"/>
                    <a:pt x="513" y="0"/>
                    <a:pt x="497" y="0"/>
                  </a:cubicBezTo>
                  <a:lnTo>
                    <a:pt x="169" y="0"/>
                  </a:lnTo>
                  <a:cubicBezTo>
                    <a:pt x="150" y="0"/>
                    <a:pt x="150" y="0"/>
                    <a:pt x="145" y="15"/>
                  </a:cubicBezTo>
                  <a:lnTo>
                    <a:pt x="103" y="156"/>
                  </a:lnTo>
                  <a:cubicBezTo>
                    <a:pt x="101" y="158"/>
                    <a:pt x="101" y="165"/>
                    <a:pt x="101" y="167"/>
                  </a:cubicBezTo>
                  <a:cubicBezTo>
                    <a:pt x="101" y="167"/>
                    <a:pt x="101" y="174"/>
                    <a:pt x="110" y="174"/>
                  </a:cubicBezTo>
                  <a:cubicBezTo>
                    <a:pt x="117" y="174"/>
                    <a:pt x="119" y="169"/>
                    <a:pt x="119" y="167"/>
                  </a:cubicBezTo>
                  <a:cubicBezTo>
                    <a:pt x="150" y="75"/>
                    <a:pt x="189" y="24"/>
                    <a:pt x="310" y="24"/>
                  </a:cubicBezTo>
                  <a:lnTo>
                    <a:pt x="438" y="24"/>
                  </a:lnTo>
                  <a:lnTo>
                    <a:pt x="2" y="510"/>
                  </a:lnTo>
                  <a:cubicBezTo>
                    <a:pt x="2" y="510"/>
                    <a:pt x="0" y="521"/>
                    <a:pt x="0" y="523"/>
                  </a:cubicBezTo>
                  <a:cubicBezTo>
                    <a:pt x="0" y="530"/>
                    <a:pt x="4" y="530"/>
                    <a:pt x="20" y="530"/>
                  </a:cubicBezTo>
                  <a:lnTo>
                    <a:pt x="356" y="530"/>
                  </a:lnTo>
                  <a:cubicBezTo>
                    <a:pt x="376" y="530"/>
                    <a:pt x="376" y="530"/>
                    <a:pt x="381" y="515"/>
                  </a:cubicBezTo>
                  <a:lnTo>
                    <a:pt x="436" y="343"/>
                  </a:lnTo>
                  <a:cubicBezTo>
                    <a:pt x="438" y="341"/>
                    <a:pt x="440" y="334"/>
                    <a:pt x="440" y="332"/>
                  </a:cubicBezTo>
                  <a:cubicBezTo>
                    <a:pt x="440" y="328"/>
                    <a:pt x="436" y="323"/>
                    <a:pt x="429" y="323"/>
                  </a:cubicBezTo>
                  <a:cubicBezTo>
                    <a:pt x="422" y="323"/>
                    <a:pt x="422" y="325"/>
                    <a:pt x="416" y="343"/>
                  </a:cubicBezTo>
                  <a:cubicBezTo>
                    <a:pt x="383" y="449"/>
                    <a:pt x="345" y="504"/>
                    <a:pt x="213" y="504"/>
                  </a:cubicBezTo>
                  <a:lnTo>
                    <a:pt x="79" y="50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965D57AA-44DE-4865-91F3-1C863BD2DD4F}"/>
                </a:ext>
              </a:extLst>
            </p:cNvPr>
            <p:cNvSpPr/>
            <p:nvPr/>
          </p:nvSpPr>
          <p:spPr>
            <a:xfrm>
              <a:off x="3334680" y="4771080"/>
              <a:ext cx="107280" cy="126360"/>
            </a:xfrm>
            <a:custGeom>
              <a:avLst/>
              <a:gdLst/>
              <a:ahLst/>
              <a:cxnLst>
                <a:cxn ang="3cd4">
                  <a:pos x="hc" y="t"/>
                </a:cxn>
                <a:cxn ang="cd2">
                  <a:pos x="l" y="vc"/>
                </a:cxn>
                <a:cxn ang="cd4">
                  <a:pos x="hc" y="b"/>
                </a:cxn>
                <a:cxn ang="0">
                  <a:pos x="r" y="vc"/>
                </a:cxn>
              </a:cxnLst>
              <a:rect l="l" t="t" r="r" b="b"/>
              <a:pathLst>
                <a:path w="299" h="352">
                  <a:moveTo>
                    <a:pt x="110" y="165"/>
                  </a:moveTo>
                  <a:cubicBezTo>
                    <a:pt x="132" y="165"/>
                    <a:pt x="189" y="163"/>
                    <a:pt x="229" y="145"/>
                  </a:cubicBezTo>
                  <a:cubicBezTo>
                    <a:pt x="284" y="123"/>
                    <a:pt x="288" y="77"/>
                    <a:pt x="288" y="66"/>
                  </a:cubicBezTo>
                  <a:cubicBezTo>
                    <a:pt x="288" y="33"/>
                    <a:pt x="257" y="0"/>
                    <a:pt x="205" y="0"/>
                  </a:cubicBezTo>
                  <a:cubicBezTo>
                    <a:pt x="117" y="0"/>
                    <a:pt x="0" y="75"/>
                    <a:pt x="0" y="211"/>
                  </a:cubicBezTo>
                  <a:cubicBezTo>
                    <a:pt x="0" y="290"/>
                    <a:pt x="46" y="352"/>
                    <a:pt x="123" y="352"/>
                  </a:cubicBezTo>
                  <a:cubicBezTo>
                    <a:pt x="233" y="352"/>
                    <a:pt x="299" y="270"/>
                    <a:pt x="299" y="259"/>
                  </a:cubicBezTo>
                  <a:cubicBezTo>
                    <a:pt x="299" y="255"/>
                    <a:pt x="295" y="251"/>
                    <a:pt x="290" y="251"/>
                  </a:cubicBezTo>
                  <a:cubicBezTo>
                    <a:pt x="286" y="251"/>
                    <a:pt x="284" y="253"/>
                    <a:pt x="279" y="257"/>
                  </a:cubicBezTo>
                  <a:cubicBezTo>
                    <a:pt x="218" y="334"/>
                    <a:pt x="134" y="334"/>
                    <a:pt x="123" y="334"/>
                  </a:cubicBezTo>
                  <a:cubicBezTo>
                    <a:pt x="64" y="334"/>
                    <a:pt x="55" y="270"/>
                    <a:pt x="55" y="244"/>
                  </a:cubicBezTo>
                  <a:cubicBezTo>
                    <a:pt x="55" y="235"/>
                    <a:pt x="57" y="211"/>
                    <a:pt x="68" y="165"/>
                  </a:cubicBezTo>
                  <a:close/>
                  <a:moveTo>
                    <a:pt x="73" y="147"/>
                  </a:moveTo>
                  <a:cubicBezTo>
                    <a:pt x="103" y="29"/>
                    <a:pt x="185" y="18"/>
                    <a:pt x="205" y="18"/>
                  </a:cubicBezTo>
                  <a:cubicBezTo>
                    <a:pt x="240" y="18"/>
                    <a:pt x="262" y="40"/>
                    <a:pt x="262" y="66"/>
                  </a:cubicBezTo>
                  <a:cubicBezTo>
                    <a:pt x="262" y="147"/>
                    <a:pt x="136" y="147"/>
                    <a:pt x="106"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4642814F-382C-4B13-8252-7C3F9B3C099E}"/>
                </a:ext>
              </a:extLst>
            </p:cNvPr>
            <p:cNvSpPr/>
            <p:nvPr/>
          </p:nvSpPr>
          <p:spPr>
            <a:xfrm>
              <a:off x="3459240" y="477108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A2F009F8-1ABC-432A-B6DA-9E3B8DAD4E80}"/>
                </a:ext>
              </a:extLst>
            </p:cNvPr>
            <p:cNvSpPr/>
            <p:nvPr/>
          </p:nvSpPr>
          <p:spPr>
            <a:xfrm>
              <a:off x="3595320" y="4771080"/>
              <a:ext cx="119160" cy="126360"/>
            </a:xfrm>
            <a:custGeom>
              <a:avLst/>
              <a:gdLst/>
              <a:ahLst/>
              <a:cxnLst>
                <a:cxn ang="3cd4">
                  <a:pos x="hc" y="t"/>
                </a:cxn>
                <a:cxn ang="cd2">
                  <a:pos x="l" y="vc"/>
                </a:cxn>
                <a:cxn ang="cd4">
                  <a:pos x="hc" y="b"/>
                </a:cxn>
                <a:cxn ang="0">
                  <a:pos x="r" y="vc"/>
                </a:cxn>
              </a:cxnLst>
              <a:rect l="l" t="t" r="r" b="b"/>
              <a:pathLst>
                <a:path w="332" h="352">
                  <a:moveTo>
                    <a:pt x="332" y="132"/>
                  </a:moveTo>
                  <a:cubicBezTo>
                    <a:pt x="332" y="51"/>
                    <a:pt x="279" y="0"/>
                    <a:pt x="209" y="0"/>
                  </a:cubicBezTo>
                  <a:cubicBezTo>
                    <a:pt x="103" y="0"/>
                    <a:pt x="0" y="110"/>
                    <a:pt x="0" y="220"/>
                  </a:cubicBezTo>
                  <a:cubicBezTo>
                    <a:pt x="0" y="297"/>
                    <a:pt x="53" y="352"/>
                    <a:pt x="125" y="352"/>
                  </a:cubicBezTo>
                  <a:cubicBezTo>
                    <a:pt x="229" y="352"/>
                    <a:pt x="332" y="244"/>
                    <a:pt x="332" y="132"/>
                  </a:cubicBezTo>
                  <a:close/>
                  <a:moveTo>
                    <a:pt x="125" y="334"/>
                  </a:moveTo>
                  <a:cubicBezTo>
                    <a:pt x="92" y="334"/>
                    <a:pt x="57" y="310"/>
                    <a:pt x="57" y="251"/>
                  </a:cubicBezTo>
                  <a:cubicBezTo>
                    <a:pt x="57" y="213"/>
                    <a:pt x="77" y="128"/>
                    <a:pt x="103" y="88"/>
                  </a:cubicBezTo>
                  <a:cubicBezTo>
                    <a:pt x="141" y="29"/>
                    <a:pt x="187" y="18"/>
                    <a:pt x="207" y="18"/>
                  </a:cubicBezTo>
                  <a:cubicBezTo>
                    <a:pt x="253" y="18"/>
                    <a:pt x="277" y="55"/>
                    <a:pt x="277" y="101"/>
                  </a:cubicBezTo>
                  <a:cubicBezTo>
                    <a:pt x="277" y="132"/>
                    <a:pt x="262" y="213"/>
                    <a:pt x="231" y="264"/>
                  </a:cubicBezTo>
                  <a:cubicBezTo>
                    <a:pt x="205" y="308"/>
                    <a:pt x="161" y="334"/>
                    <a:pt x="125" y="3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8C8F5831-8E80-4871-9EEB-80A2B32BF264}"/>
                </a:ext>
              </a:extLst>
            </p:cNvPr>
            <p:cNvSpPr/>
            <p:nvPr/>
          </p:nvSpPr>
          <p:spPr>
            <a:xfrm>
              <a:off x="3732480" y="4771080"/>
              <a:ext cx="102600" cy="126360"/>
            </a:xfrm>
            <a:custGeom>
              <a:avLst/>
              <a:gdLst/>
              <a:ahLst/>
              <a:cxnLst>
                <a:cxn ang="3cd4">
                  <a:pos x="hc" y="t"/>
                </a:cxn>
                <a:cxn ang="cd2">
                  <a:pos x="l" y="vc"/>
                </a:cxn>
                <a:cxn ang="cd4">
                  <a:pos x="hc" y="b"/>
                </a:cxn>
                <a:cxn ang="0">
                  <a:pos x="r" y="vc"/>
                </a:cxn>
              </a:cxnLst>
              <a:rect l="l" t="t" r="r" b="b"/>
              <a:pathLst>
                <a:path w="286" h="352">
                  <a:moveTo>
                    <a:pt x="264" y="53"/>
                  </a:moveTo>
                  <a:cubicBezTo>
                    <a:pt x="242" y="53"/>
                    <a:pt x="227" y="70"/>
                    <a:pt x="227" y="88"/>
                  </a:cubicBezTo>
                  <a:cubicBezTo>
                    <a:pt x="227" y="99"/>
                    <a:pt x="233" y="110"/>
                    <a:pt x="251" y="110"/>
                  </a:cubicBezTo>
                  <a:cubicBezTo>
                    <a:pt x="268" y="110"/>
                    <a:pt x="286" y="97"/>
                    <a:pt x="286" y="66"/>
                  </a:cubicBezTo>
                  <a:cubicBezTo>
                    <a:pt x="286" y="33"/>
                    <a:pt x="253" y="0"/>
                    <a:pt x="194" y="0"/>
                  </a:cubicBezTo>
                  <a:cubicBezTo>
                    <a:pt x="90" y="0"/>
                    <a:pt x="62" y="79"/>
                    <a:pt x="62" y="114"/>
                  </a:cubicBezTo>
                  <a:cubicBezTo>
                    <a:pt x="62" y="174"/>
                    <a:pt x="121" y="187"/>
                    <a:pt x="143" y="191"/>
                  </a:cubicBezTo>
                  <a:cubicBezTo>
                    <a:pt x="183" y="198"/>
                    <a:pt x="224" y="207"/>
                    <a:pt x="224" y="251"/>
                  </a:cubicBezTo>
                  <a:cubicBezTo>
                    <a:pt x="224" y="270"/>
                    <a:pt x="205" y="334"/>
                    <a:pt x="112" y="334"/>
                  </a:cubicBezTo>
                  <a:cubicBezTo>
                    <a:pt x="101" y="334"/>
                    <a:pt x="42" y="334"/>
                    <a:pt x="24" y="295"/>
                  </a:cubicBezTo>
                  <a:cubicBezTo>
                    <a:pt x="53" y="297"/>
                    <a:pt x="73" y="275"/>
                    <a:pt x="73" y="253"/>
                  </a:cubicBezTo>
                  <a:cubicBezTo>
                    <a:pt x="73" y="235"/>
                    <a:pt x="59" y="226"/>
                    <a:pt x="44" y="226"/>
                  </a:cubicBezTo>
                  <a:cubicBezTo>
                    <a:pt x="24" y="226"/>
                    <a:pt x="0" y="242"/>
                    <a:pt x="0" y="277"/>
                  </a:cubicBezTo>
                  <a:cubicBezTo>
                    <a:pt x="0" y="321"/>
                    <a:pt x="44" y="352"/>
                    <a:pt x="112" y="352"/>
                  </a:cubicBezTo>
                  <a:cubicBezTo>
                    <a:pt x="238" y="352"/>
                    <a:pt x="268" y="257"/>
                    <a:pt x="268" y="224"/>
                  </a:cubicBezTo>
                  <a:cubicBezTo>
                    <a:pt x="268" y="196"/>
                    <a:pt x="253" y="176"/>
                    <a:pt x="244" y="167"/>
                  </a:cubicBezTo>
                  <a:cubicBezTo>
                    <a:pt x="222" y="145"/>
                    <a:pt x="200" y="141"/>
                    <a:pt x="165" y="134"/>
                  </a:cubicBezTo>
                  <a:cubicBezTo>
                    <a:pt x="139" y="128"/>
                    <a:pt x="108" y="123"/>
                    <a:pt x="108" y="88"/>
                  </a:cubicBezTo>
                  <a:cubicBezTo>
                    <a:pt x="108" y="64"/>
                    <a:pt x="125" y="18"/>
                    <a:pt x="194" y="18"/>
                  </a:cubicBezTo>
                  <a:cubicBezTo>
                    <a:pt x="213" y="18"/>
                    <a:pt x="253" y="22"/>
                    <a:pt x="264"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73280DDB-A755-44DE-B940-0D4ABB20FE8F}"/>
                </a:ext>
              </a:extLst>
            </p:cNvPr>
            <p:cNvSpPr/>
            <p:nvPr/>
          </p:nvSpPr>
          <p:spPr>
            <a:xfrm>
              <a:off x="3875760" y="4685760"/>
              <a:ext cx="65520" cy="278280"/>
            </a:xfrm>
            <a:custGeom>
              <a:avLst/>
              <a:gdLst/>
              <a:ahLst/>
              <a:cxnLst>
                <a:cxn ang="3cd4">
                  <a:pos x="hc" y="t"/>
                </a:cxn>
                <a:cxn ang="cd2">
                  <a:pos x="l" y="vc"/>
                </a:cxn>
                <a:cxn ang="cd4">
                  <a:pos x="hc" y="b"/>
                </a:cxn>
                <a:cxn ang="0">
                  <a:pos x="r" y="vc"/>
                </a:cxn>
              </a:cxnLst>
              <a:rect l="l" t="t" r="r" b="b"/>
              <a:pathLst>
                <a:path w="183" h="774">
                  <a:moveTo>
                    <a:pt x="183" y="767"/>
                  </a:moveTo>
                  <a:cubicBezTo>
                    <a:pt x="183" y="765"/>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7"/>
                    <a:pt x="0" y="323"/>
                    <a:pt x="0" y="387"/>
                  </a:cubicBezTo>
                  <a:cubicBezTo>
                    <a:pt x="0" y="449"/>
                    <a:pt x="9" y="541"/>
                    <a:pt x="51" y="629"/>
                  </a:cubicBezTo>
                  <a:cubicBezTo>
                    <a:pt x="99" y="726"/>
                    <a:pt x="165" y="774"/>
                    <a:pt x="174" y="774"/>
                  </a:cubicBezTo>
                  <a:cubicBezTo>
                    <a:pt x="178" y="774"/>
                    <a:pt x="183" y="772"/>
                    <a:pt x="183" y="7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50E981D2-5A0D-4D03-9335-C492CB39084C}"/>
                </a:ext>
              </a:extLst>
            </p:cNvPr>
            <p:cNvSpPr/>
            <p:nvPr/>
          </p:nvSpPr>
          <p:spPr>
            <a:xfrm>
              <a:off x="3966840" y="476820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5"/>
                    <a:pt x="207" y="325"/>
                  </a:cubicBezTo>
                  <a:cubicBezTo>
                    <a:pt x="99" y="325"/>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CAEBC164-C911-430E-BE38-B2ACF9CB4E8C}"/>
                </a:ext>
              </a:extLst>
            </p:cNvPr>
            <p:cNvSpPr/>
            <p:nvPr/>
          </p:nvSpPr>
          <p:spPr>
            <a:xfrm>
              <a:off x="4106880" y="48067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5182F8DC-86F0-479E-A7A4-AA055C189F68}"/>
                </a:ext>
              </a:extLst>
            </p:cNvPr>
            <p:cNvSpPr/>
            <p:nvPr/>
          </p:nvSpPr>
          <p:spPr>
            <a:xfrm>
              <a:off x="4205880" y="4685760"/>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6"/>
                    <a:pt x="136" y="387"/>
                  </a:cubicBezTo>
                  <a:cubicBezTo>
                    <a:pt x="136" y="521"/>
                    <a:pt x="108" y="657"/>
                    <a:pt x="11" y="754"/>
                  </a:cubicBezTo>
                  <a:cubicBezTo>
                    <a:pt x="0" y="763"/>
                    <a:pt x="0" y="765"/>
                    <a:pt x="0" y="767"/>
                  </a:cubicBezTo>
                  <a:cubicBezTo>
                    <a:pt x="0" y="772"/>
                    <a:pt x="2" y="774"/>
                    <a:pt x="9" y="774"/>
                  </a:cubicBezTo>
                  <a:cubicBezTo>
                    <a:pt x="15" y="774"/>
                    <a:pt x="86" y="721"/>
                    <a:pt x="132" y="624"/>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6C971C95-D489-4D7F-A9ED-0382792F9CC3}"/>
                </a:ext>
              </a:extLst>
            </p:cNvPr>
            <p:cNvSpPr/>
            <p:nvPr/>
          </p:nvSpPr>
          <p:spPr>
            <a:xfrm>
              <a:off x="4391279" y="47926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69DAD863-4511-4E94-8683-98C591F0758A}"/>
                </a:ext>
              </a:extLst>
            </p:cNvPr>
            <p:cNvSpPr/>
            <p:nvPr/>
          </p:nvSpPr>
          <p:spPr>
            <a:xfrm>
              <a:off x="4676400" y="4771080"/>
              <a:ext cx="151560" cy="126360"/>
            </a:xfrm>
            <a:custGeom>
              <a:avLst/>
              <a:gdLst/>
              <a:ahLst/>
              <a:cxnLst>
                <a:cxn ang="3cd4">
                  <a:pos x="hc" y="t"/>
                </a:cxn>
                <a:cxn ang="cd2">
                  <a:pos x="l" y="vc"/>
                </a:cxn>
                <a:cxn ang="cd4">
                  <a:pos x="hc" y="b"/>
                </a:cxn>
                <a:cxn ang="0">
                  <a:pos x="r" y="vc"/>
                </a:cxn>
              </a:cxnLst>
              <a:rect l="l" t="t" r="r" b="b"/>
              <a:pathLst>
                <a:path w="422" h="352">
                  <a:moveTo>
                    <a:pt x="46" y="297"/>
                  </a:moveTo>
                  <a:cubicBezTo>
                    <a:pt x="44" y="310"/>
                    <a:pt x="40" y="328"/>
                    <a:pt x="40" y="332"/>
                  </a:cubicBezTo>
                  <a:cubicBezTo>
                    <a:pt x="40" y="345"/>
                    <a:pt x="51" y="352"/>
                    <a:pt x="62" y="352"/>
                  </a:cubicBezTo>
                  <a:cubicBezTo>
                    <a:pt x="70" y="352"/>
                    <a:pt x="86" y="345"/>
                    <a:pt x="90" y="330"/>
                  </a:cubicBezTo>
                  <a:cubicBezTo>
                    <a:pt x="90" y="330"/>
                    <a:pt x="101" y="292"/>
                    <a:pt x="106" y="273"/>
                  </a:cubicBezTo>
                  <a:lnTo>
                    <a:pt x="121" y="202"/>
                  </a:lnTo>
                  <a:cubicBezTo>
                    <a:pt x="128" y="187"/>
                    <a:pt x="132" y="169"/>
                    <a:pt x="134" y="152"/>
                  </a:cubicBezTo>
                  <a:cubicBezTo>
                    <a:pt x="139" y="139"/>
                    <a:pt x="145" y="114"/>
                    <a:pt x="145" y="112"/>
                  </a:cubicBezTo>
                  <a:cubicBezTo>
                    <a:pt x="156" y="88"/>
                    <a:pt x="198" y="18"/>
                    <a:pt x="273" y="18"/>
                  </a:cubicBezTo>
                  <a:cubicBezTo>
                    <a:pt x="308" y="18"/>
                    <a:pt x="315" y="46"/>
                    <a:pt x="315" y="73"/>
                  </a:cubicBezTo>
                  <a:cubicBezTo>
                    <a:pt x="315" y="119"/>
                    <a:pt x="275" y="220"/>
                    <a:pt x="264" y="253"/>
                  </a:cubicBezTo>
                  <a:cubicBezTo>
                    <a:pt x="257" y="270"/>
                    <a:pt x="255" y="279"/>
                    <a:pt x="255" y="288"/>
                  </a:cubicBezTo>
                  <a:cubicBezTo>
                    <a:pt x="255" y="325"/>
                    <a:pt x="284" y="352"/>
                    <a:pt x="319" y="352"/>
                  </a:cubicBezTo>
                  <a:cubicBezTo>
                    <a:pt x="392" y="352"/>
                    <a:pt x="422" y="240"/>
                    <a:pt x="422" y="233"/>
                  </a:cubicBezTo>
                  <a:cubicBezTo>
                    <a:pt x="422" y="224"/>
                    <a:pt x="414" y="224"/>
                    <a:pt x="411" y="224"/>
                  </a:cubicBezTo>
                  <a:cubicBezTo>
                    <a:pt x="405" y="224"/>
                    <a:pt x="405" y="226"/>
                    <a:pt x="400" y="240"/>
                  </a:cubicBezTo>
                  <a:cubicBezTo>
                    <a:pt x="385" y="292"/>
                    <a:pt x="359" y="334"/>
                    <a:pt x="321" y="334"/>
                  </a:cubicBezTo>
                  <a:cubicBezTo>
                    <a:pt x="308" y="334"/>
                    <a:pt x="301" y="328"/>
                    <a:pt x="301" y="310"/>
                  </a:cubicBezTo>
                  <a:cubicBezTo>
                    <a:pt x="301" y="290"/>
                    <a:pt x="310" y="270"/>
                    <a:pt x="317" y="255"/>
                  </a:cubicBezTo>
                  <a:cubicBezTo>
                    <a:pt x="332" y="213"/>
                    <a:pt x="363" y="128"/>
                    <a:pt x="363" y="84"/>
                  </a:cubicBezTo>
                  <a:cubicBezTo>
                    <a:pt x="363" y="31"/>
                    <a:pt x="330" y="0"/>
                    <a:pt x="275" y="0"/>
                  </a:cubicBezTo>
                  <a:cubicBezTo>
                    <a:pt x="205" y="0"/>
                    <a:pt x="167" y="51"/>
                    <a:pt x="154" y="68"/>
                  </a:cubicBezTo>
                  <a:cubicBezTo>
                    <a:pt x="150" y="24"/>
                    <a:pt x="117"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5" y="18"/>
                    <a:pt x="103" y="26"/>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87BBFD3B-951C-47F0-B00F-2D21759B4251}"/>
                </a:ext>
              </a:extLst>
            </p:cNvPr>
            <p:cNvSpPr/>
            <p:nvPr/>
          </p:nvSpPr>
          <p:spPr>
            <a:xfrm>
              <a:off x="4919760" y="48196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86D2F770-A0A6-4BF8-A806-82BC81F0A299}"/>
                </a:ext>
              </a:extLst>
            </p:cNvPr>
            <p:cNvSpPr/>
            <p:nvPr/>
          </p:nvSpPr>
          <p:spPr>
            <a:xfrm>
              <a:off x="5199120" y="4709520"/>
              <a:ext cx="92160" cy="185760"/>
            </a:xfrm>
            <a:custGeom>
              <a:avLst/>
              <a:gdLst/>
              <a:ahLst/>
              <a:cxnLst>
                <a:cxn ang="3cd4">
                  <a:pos x="hc" y="t"/>
                </a:cxn>
                <a:cxn ang="cd2">
                  <a:pos x="l" y="vc"/>
                </a:cxn>
                <a:cxn ang="cd4">
                  <a:pos x="hc" y="b"/>
                </a:cxn>
                <a:cxn ang="0">
                  <a:pos x="r" y="vc"/>
                </a:cxn>
              </a:cxnLst>
              <a:rect l="l" t="t" r="r" b="b"/>
              <a:pathLst>
                <a:path w="257" h="517">
                  <a:moveTo>
                    <a:pt x="161" y="20"/>
                  </a:moveTo>
                  <a:cubicBezTo>
                    <a:pt x="161" y="2"/>
                    <a:pt x="161" y="0"/>
                    <a:pt x="143" y="0"/>
                  </a:cubicBezTo>
                  <a:cubicBezTo>
                    <a:pt x="95" y="51"/>
                    <a:pt x="24" y="51"/>
                    <a:pt x="0" y="51"/>
                  </a:cubicBezTo>
                  <a:lnTo>
                    <a:pt x="0" y="75"/>
                  </a:lnTo>
                  <a:cubicBezTo>
                    <a:pt x="15" y="75"/>
                    <a:pt x="62" y="75"/>
                    <a:pt x="101" y="53"/>
                  </a:cubicBezTo>
                  <a:lnTo>
                    <a:pt x="101" y="455"/>
                  </a:lnTo>
                  <a:cubicBezTo>
                    <a:pt x="101" y="484"/>
                    <a:pt x="99" y="493"/>
                    <a:pt x="29" y="493"/>
                  </a:cubicBezTo>
                  <a:lnTo>
                    <a:pt x="4" y="493"/>
                  </a:lnTo>
                  <a:lnTo>
                    <a:pt x="4" y="517"/>
                  </a:lnTo>
                  <a:cubicBezTo>
                    <a:pt x="33" y="515"/>
                    <a:pt x="99" y="515"/>
                    <a:pt x="132" y="515"/>
                  </a:cubicBezTo>
                  <a:cubicBezTo>
                    <a:pt x="163" y="515"/>
                    <a:pt x="231" y="515"/>
                    <a:pt x="257" y="517"/>
                  </a:cubicBezTo>
                  <a:lnTo>
                    <a:pt x="257" y="493"/>
                  </a:lnTo>
                  <a:lnTo>
                    <a:pt x="233" y="493"/>
                  </a:lnTo>
                  <a:cubicBezTo>
                    <a:pt x="163" y="493"/>
                    <a:pt x="161" y="484"/>
                    <a:pt x="161" y="4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A484166B-02FB-4F14-BC43-37309F576023}"/>
                </a:ext>
              </a:extLst>
            </p:cNvPr>
            <p:cNvSpPr/>
            <p:nvPr/>
          </p:nvSpPr>
          <p:spPr>
            <a:xfrm>
              <a:off x="5405760" y="4748400"/>
              <a:ext cx="247680" cy="153360"/>
            </a:xfrm>
            <a:custGeom>
              <a:avLst/>
              <a:gdLst/>
              <a:ahLst/>
              <a:cxnLst>
                <a:cxn ang="3cd4">
                  <a:pos x="hc" y="t"/>
                </a:cxn>
                <a:cxn ang="cd2">
                  <a:pos x="l" y="vc"/>
                </a:cxn>
                <a:cxn ang="cd4">
                  <a:pos x="hc" y="b"/>
                </a:cxn>
                <a:cxn ang="0">
                  <a:pos x="r" y="vc"/>
                </a:cxn>
              </a:cxnLst>
              <a:rect l="l" t="t" r="r" b="b"/>
              <a:pathLst>
                <a:path w="689" h="427">
                  <a:moveTo>
                    <a:pt x="521" y="154"/>
                  </a:moveTo>
                  <a:cubicBezTo>
                    <a:pt x="552" y="183"/>
                    <a:pt x="592" y="202"/>
                    <a:pt x="618" y="213"/>
                  </a:cubicBezTo>
                  <a:cubicBezTo>
                    <a:pt x="590" y="226"/>
                    <a:pt x="552" y="246"/>
                    <a:pt x="521" y="273"/>
                  </a:cubicBezTo>
                  <a:lnTo>
                    <a:pt x="29" y="273"/>
                  </a:lnTo>
                  <a:cubicBezTo>
                    <a:pt x="15" y="273"/>
                    <a:pt x="0" y="273"/>
                    <a:pt x="0" y="288"/>
                  </a:cubicBezTo>
                  <a:cubicBezTo>
                    <a:pt x="0" y="303"/>
                    <a:pt x="13" y="303"/>
                    <a:pt x="26" y="303"/>
                  </a:cubicBezTo>
                  <a:lnTo>
                    <a:pt x="486" y="303"/>
                  </a:lnTo>
                  <a:cubicBezTo>
                    <a:pt x="449" y="341"/>
                    <a:pt x="407" y="409"/>
                    <a:pt x="407" y="418"/>
                  </a:cubicBezTo>
                  <a:cubicBezTo>
                    <a:pt x="407" y="427"/>
                    <a:pt x="418" y="427"/>
                    <a:pt x="422" y="427"/>
                  </a:cubicBezTo>
                  <a:cubicBezTo>
                    <a:pt x="429" y="427"/>
                    <a:pt x="433" y="427"/>
                    <a:pt x="438" y="420"/>
                  </a:cubicBezTo>
                  <a:cubicBezTo>
                    <a:pt x="453" y="391"/>
                    <a:pt x="475" y="350"/>
                    <a:pt x="526" y="306"/>
                  </a:cubicBezTo>
                  <a:cubicBezTo>
                    <a:pt x="579" y="257"/>
                    <a:pt x="631" y="237"/>
                    <a:pt x="671" y="224"/>
                  </a:cubicBezTo>
                  <a:cubicBezTo>
                    <a:pt x="684" y="220"/>
                    <a:pt x="686" y="220"/>
                    <a:pt x="686" y="218"/>
                  </a:cubicBezTo>
                  <a:cubicBezTo>
                    <a:pt x="689" y="218"/>
                    <a:pt x="689" y="215"/>
                    <a:pt x="689" y="213"/>
                  </a:cubicBezTo>
                  <a:cubicBezTo>
                    <a:pt x="689" y="211"/>
                    <a:pt x="689" y="211"/>
                    <a:pt x="689" y="209"/>
                  </a:cubicBezTo>
                  <a:lnTo>
                    <a:pt x="686" y="207"/>
                  </a:lnTo>
                  <a:cubicBezTo>
                    <a:pt x="684" y="207"/>
                    <a:pt x="684" y="207"/>
                    <a:pt x="669" y="202"/>
                  </a:cubicBezTo>
                  <a:cubicBezTo>
                    <a:pt x="563" y="169"/>
                    <a:pt x="486" y="99"/>
                    <a:pt x="442" y="15"/>
                  </a:cubicBezTo>
                  <a:cubicBezTo>
                    <a:pt x="433" y="0"/>
                    <a:pt x="433" y="0"/>
                    <a:pt x="422" y="0"/>
                  </a:cubicBezTo>
                  <a:cubicBezTo>
                    <a:pt x="418" y="0"/>
                    <a:pt x="407" y="0"/>
                    <a:pt x="407" y="9"/>
                  </a:cubicBezTo>
                  <a:cubicBezTo>
                    <a:pt x="407" y="18"/>
                    <a:pt x="447" y="86"/>
                    <a:pt x="486" y="123"/>
                  </a:cubicBezTo>
                  <a:lnTo>
                    <a:pt x="26" y="123"/>
                  </a:lnTo>
                  <a:cubicBezTo>
                    <a:pt x="13" y="123"/>
                    <a:pt x="0" y="123"/>
                    <a:pt x="0" y="139"/>
                  </a:cubicBezTo>
                  <a:cubicBezTo>
                    <a:pt x="0" y="154"/>
                    <a:pt x="15" y="154"/>
                    <a:pt x="29" y="15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5DFF7098-055C-4349-8005-8407B6486997}"/>
                </a:ext>
              </a:extLst>
            </p:cNvPr>
            <p:cNvSpPr/>
            <p:nvPr/>
          </p:nvSpPr>
          <p:spPr>
            <a:xfrm>
              <a:off x="5755320" y="47689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806A88D5-97F7-4FBD-ADA7-2A67CA339294}"/>
                </a:ext>
              </a:extLst>
            </p:cNvPr>
            <p:cNvSpPr/>
            <p:nvPr/>
          </p:nvSpPr>
          <p:spPr>
            <a:xfrm>
              <a:off x="5930999" y="48067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3A5D3C4D-57E6-4F84-92C7-226051489793}"/>
                </a:ext>
              </a:extLst>
            </p:cNvPr>
            <p:cNvSpPr/>
            <p:nvPr/>
          </p:nvSpPr>
          <p:spPr>
            <a:xfrm>
              <a:off x="6300720" y="4769640"/>
              <a:ext cx="123840" cy="127800"/>
            </a:xfrm>
            <a:custGeom>
              <a:avLst/>
              <a:gdLst/>
              <a:ahLst/>
              <a:cxnLst>
                <a:cxn ang="3cd4">
                  <a:pos x="hc" y="t"/>
                </a:cxn>
                <a:cxn ang="cd2">
                  <a:pos x="l" y="vc"/>
                </a:cxn>
                <a:cxn ang="cd4">
                  <a:pos x="hc" y="b"/>
                </a:cxn>
                <a:cxn ang="0">
                  <a:pos x="r" y="vc"/>
                </a:cxn>
              </a:cxnLst>
              <a:rect l="l" t="t" r="r" b="b"/>
              <a:pathLst>
                <a:path w="345" h="356">
                  <a:moveTo>
                    <a:pt x="345" y="183"/>
                  </a:moveTo>
                  <a:cubicBezTo>
                    <a:pt x="345" y="81"/>
                    <a:pt x="266" y="0"/>
                    <a:pt x="174" y="0"/>
                  </a:cubicBezTo>
                  <a:cubicBezTo>
                    <a:pt x="75" y="0"/>
                    <a:pt x="0" y="86"/>
                    <a:pt x="0" y="183"/>
                  </a:cubicBezTo>
                  <a:cubicBezTo>
                    <a:pt x="0" y="281"/>
                    <a:pt x="81" y="356"/>
                    <a:pt x="172" y="356"/>
                  </a:cubicBezTo>
                  <a:cubicBezTo>
                    <a:pt x="266" y="356"/>
                    <a:pt x="345" y="281"/>
                    <a:pt x="345" y="183"/>
                  </a:cubicBezTo>
                  <a:close/>
                  <a:moveTo>
                    <a:pt x="174" y="336"/>
                  </a:moveTo>
                  <a:cubicBezTo>
                    <a:pt x="139" y="336"/>
                    <a:pt x="106" y="321"/>
                    <a:pt x="84" y="286"/>
                  </a:cubicBezTo>
                  <a:cubicBezTo>
                    <a:pt x="64" y="251"/>
                    <a:pt x="64" y="204"/>
                    <a:pt x="64" y="176"/>
                  </a:cubicBezTo>
                  <a:cubicBezTo>
                    <a:pt x="64" y="145"/>
                    <a:pt x="64" y="103"/>
                    <a:pt x="84" y="68"/>
                  </a:cubicBezTo>
                  <a:cubicBezTo>
                    <a:pt x="103" y="33"/>
                    <a:pt x="141" y="18"/>
                    <a:pt x="172" y="18"/>
                  </a:cubicBezTo>
                  <a:cubicBezTo>
                    <a:pt x="207" y="18"/>
                    <a:pt x="240" y="35"/>
                    <a:pt x="260" y="68"/>
                  </a:cubicBezTo>
                  <a:cubicBezTo>
                    <a:pt x="279" y="101"/>
                    <a:pt x="279" y="145"/>
                    <a:pt x="279" y="176"/>
                  </a:cubicBezTo>
                  <a:cubicBezTo>
                    <a:pt x="279" y="204"/>
                    <a:pt x="279" y="246"/>
                    <a:pt x="264" y="279"/>
                  </a:cubicBezTo>
                  <a:cubicBezTo>
                    <a:pt x="246" y="314"/>
                    <a:pt x="211" y="336"/>
                    <a:pt x="174" y="3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1B206189-880D-4298-874A-D0D92691DE74}"/>
                </a:ext>
              </a:extLst>
            </p:cNvPr>
            <p:cNvSpPr/>
            <p:nvPr/>
          </p:nvSpPr>
          <p:spPr>
            <a:xfrm>
              <a:off x="6441120" y="47710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0F360290-5995-4710-B7CA-79B1AC46E41A}"/>
                </a:ext>
              </a:extLst>
            </p:cNvPr>
            <p:cNvSpPr/>
            <p:nvPr/>
          </p:nvSpPr>
          <p:spPr>
            <a:xfrm>
              <a:off x="6690599" y="4769640"/>
              <a:ext cx="125640" cy="127800"/>
            </a:xfrm>
            <a:custGeom>
              <a:avLst/>
              <a:gdLst/>
              <a:ahLst/>
              <a:cxnLst>
                <a:cxn ang="3cd4">
                  <a:pos x="hc" y="t"/>
                </a:cxn>
                <a:cxn ang="cd2">
                  <a:pos x="l" y="vc"/>
                </a:cxn>
                <a:cxn ang="cd4">
                  <a:pos x="hc" y="b"/>
                </a:cxn>
                <a:cxn ang="0">
                  <a:pos x="r" y="vc"/>
                </a:cxn>
              </a:cxnLst>
              <a:rect l="l" t="t" r="r" b="b"/>
              <a:pathLst>
                <a:path w="350" h="356">
                  <a:moveTo>
                    <a:pt x="227" y="290"/>
                  </a:moveTo>
                  <a:cubicBezTo>
                    <a:pt x="229" y="321"/>
                    <a:pt x="251" y="354"/>
                    <a:pt x="286" y="354"/>
                  </a:cubicBezTo>
                  <a:cubicBezTo>
                    <a:pt x="304" y="354"/>
                    <a:pt x="350" y="343"/>
                    <a:pt x="350" y="279"/>
                  </a:cubicBezTo>
                  <a:lnTo>
                    <a:pt x="350" y="235"/>
                  </a:lnTo>
                  <a:lnTo>
                    <a:pt x="332" y="235"/>
                  </a:lnTo>
                  <a:lnTo>
                    <a:pt x="332" y="279"/>
                  </a:lnTo>
                  <a:cubicBezTo>
                    <a:pt x="332" y="323"/>
                    <a:pt x="312" y="330"/>
                    <a:pt x="304" y="330"/>
                  </a:cubicBezTo>
                  <a:cubicBezTo>
                    <a:pt x="277" y="330"/>
                    <a:pt x="275" y="295"/>
                    <a:pt x="275" y="290"/>
                  </a:cubicBezTo>
                  <a:lnTo>
                    <a:pt x="275" y="134"/>
                  </a:lnTo>
                  <a:cubicBezTo>
                    <a:pt x="275" y="101"/>
                    <a:pt x="275" y="73"/>
                    <a:pt x="246" y="42"/>
                  </a:cubicBezTo>
                  <a:cubicBezTo>
                    <a:pt x="216" y="13"/>
                    <a:pt x="178" y="0"/>
                    <a:pt x="141" y="0"/>
                  </a:cubicBezTo>
                  <a:cubicBezTo>
                    <a:pt x="77" y="0"/>
                    <a:pt x="22" y="37"/>
                    <a:pt x="22" y="88"/>
                  </a:cubicBezTo>
                  <a:cubicBezTo>
                    <a:pt x="22" y="112"/>
                    <a:pt x="37" y="125"/>
                    <a:pt x="59" y="125"/>
                  </a:cubicBezTo>
                  <a:cubicBezTo>
                    <a:pt x="79" y="125"/>
                    <a:pt x="95" y="110"/>
                    <a:pt x="95" y="88"/>
                  </a:cubicBezTo>
                  <a:cubicBezTo>
                    <a:pt x="95" y="79"/>
                    <a:pt x="90" y="53"/>
                    <a:pt x="55" y="53"/>
                  </a:cubicBezTo>
                  <a:cubicBezTo>
                    <a:pt x="75" y="26"/>
                    <a:pt x="114" y="18"/>
                    <a:pt x="139" y="18"/>
                  </a:cubicBezTo>
                  <a:cubicBezTo>
                    <a:pt x="176" y="18"/>
                    <a:pt x="220" y="48"/>
                    <a:pt x="220" y="117"/>
                  </a:cubicBezTo>
                  <a:lnTo>
                    <a:pt x="220" y="145"/>
                  </a:lnTo>
                  <a:cubicBezTo>
                    <a:pt x="180" y="147"/>
                    <a:pt x="128" y="150"/>
                    <a:pt x="77" y="174"/>
                  </a:cubicBezTo>
                  <a:cubicBezTo>
                    <a:pt x="20" y="200"/>
                    <a:pt x="0" y="240"/>
                    <a:pt x="0" y="275"/>
                  </a:cubicBezTo>
                  <a:cubicBezTo>
                    <a:pt x="0" y="336"/>
                    <a:pt x="75" y="356"/>
                    <a:pt x="125" y="356"/>
                  </a:cubicBezTo>
                  <a:cubicBezTo>
                    <a:pt x="176" y="356"/>
                    <a:pt x="211" y="325"/>
                    <a:pt x="227" y="290"/>
                  </a:cubicBezTo>
                  <a:close/>
                  <a:moveTo>
                    <a:pt x="220" y="163"/>
                  </a:moveTo>
                  <a:lnTo>
                    <a:pt x="220" y="240"/>
                  </a:lnTo>
                  <a:cubicBezTo>
                    <a:pt x="220" y="314"/>
                    <a:pt x="165" y="341"/>
                    <a:pt x="130" y="341"/>
                  </a:cubicBezTo>
                  <a:cubicBezTo>
                    <a:pt x="92" y="341"/>
                    <a:pt x="59" y="312"/>
                    <a:pt x="59" y="273"/>
                  </a:cubicBezTo>
                  <a:cubicBezTo>
                    <a:pt x="59" y="231"/>
                    <a:pt x="92" y="167"/>
                    <a:pt x="220" y="16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AC742A4E-9DED-4A9C-986A-738DC61D3FE6}"/>
                </a:ext>
              </a:extLst>
            </p:cNvPr>
            <p:cNvSpPr/>
            <p:nvPr/>
          </p:nvSpPr>
          <p:spPr>
            <a:xfrm>
              <a:off x="6919560" y="47696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5"/>
                    <a:pt x="11" y="215"/>
                  </a:cubicBezTo>
                  <a:cubicBezTo>
                    <a:pt x="0" y="215"/>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8"/>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6"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FF98A138-251E-48B6-88DF-8BA1A42373DC}"/>
                </a:ext>
              </a:extLst>
            </p:cNvPr>
            <p:cNvSpPr/>
            <p:nvPr/>
          </p:nvSpPr>
          <p:spPr>
            <a:xfrm>
              <a:off x="7028640" y="4771080"/>
              <a:ext cx="140760" cy="126360"/>
            </a:xfrm>
            <a:custGeom>
              <a:avLst/>
              <a:gdLst/>
              <a:ahLst/>
              <a:cxnLst>
                <a:cxn ang="3cd4">
                  <a:pos x="hc" y="t"/>
                </a:cxn>
                <a:cxn ang="cd2">
                  <a:pos x="l" y="vc"/>
                </a:cxn>
                <a:cxn ang="cd4">
                  <a:pos x="hc" y="b"/>
                </a:cxn>
                <a:cxn ang="0">
                  <a:pos x="r" y="vc"/>
                </a:cxn>
              </a:cxnLst>
              <a:rect l="l" t="t" r="r" b="b"/>
              <a:pathLst>
                <a:path w="392" h="352">
                  <a:moveTo>
                    <a:pt x="279" y="281"/>
                  </a:moveTo>
                  <a:lnTo>
                    <a:pt x="279" y="352"/>
                  </a:lnTo>
                  <a:lnTo>
                    <a:pt x="392" y="343"/>
                  </a:lnTo>
                  <a:lnTo>
                    <a:pt x="392" y="319"/>
                  </a:lnTo>
                  <a:cubicBezTo>
                    <a:pt x="337" y="319"/>
                    <a:pt x="330" y="314"/>
                    <a:pt x="330" y="277"/>
                  </a:cubicBezTo>
                  <a:lnTo>
                    <a:pt x="330" y="0"/>
                  </a:lnTo>
                  <a:lnTo>
                    <a:pt x="216" y="9"/>
                  </a:lnTo>
                  <a:lnTo>
                    <a:pt x="216" y="33"/>
                  </a:lnTo>
                  <a:cubicBezTo>
                    <a:pt x="271" y="33"/>
                    <a:pt x="277" y="37"/>
                    <a:pt x="277" y="77"/>
                  </a:cubicBezTo>
                  <a:lnTo>
                    <a:pt x="277" y="215"/>
                  </a:lnTo>
                  <a:cubicBezTo>
                    <a:pt x="277" y="281"/>
                    <a:pt x="240" y="334"/>
                    <a:pt x="183" y="334"/>
                  </a:cubicBezTo>
                  <a:cubicBezTo>
                    <a:pt x="117" y="334"/>
                    <a:pt x="114" y="299"/>
                    <a:pt x="114" y="257"/>
                  </a:cubicBezTo>
                  <a:lnTo>
                    <a:pt x="114" y="0"/>
                  </a:lnTo>
                  <a:lnTo>
                    <a:pt x="0" y="9"/>
                  </a:lnTo>
                  <a:lnTo>
                    <a:pt x="0" y="33"/>
                  </a:lnTo>
                  <a:cubicBezTo>
                    <a:pt x="62" y="33"/>
                    <a:pt x="62" y="35"/>
                    <a:pt x="62" y="103"/>
                  </a:cubicBezTo>
                  <a:lnTo>
                    <a:pt x="62" y="220"/>
                  </a:lnTo>
                  <a:cubicBezTo>
                    <a:pt x="62" y="281"/>
                    <a:pt x="62" y="352"/>
                    <a:pt x="178" y="352"/>
                  </a:cubicBezTo>
                  <a:cubicBezTo>
                    <a:pt x="222" y="352"/>
                    <a:pt x="257" y="330"/>
                    <a:pt x="279" y="2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5E2A7BEB-4197-4027-9126-52AB624CC1C7}"/>
                </a:ext>
              </a:extLst>
            </p:cNvPr>
            <p:cNvSpPr/>
            <p:nvPr/>
          </p:nvSpPr>
          <p:spPr>
            <a:xfrm>
              <a:off x="7181639" y="4771080"/>
              <a:ext cx="93960" cy="123120"/>
            </a:xfrm>
            <a:custGeom>
              <a:avLst/>
              <a:gdLst/>
              <a:ahLst/>
              <a:cxnLst>
                <a:cxn ang="3cd4">
                  <a:pos x="hc" y="t"/>
                </a:cxn>
                <a:cxn ang="cd2">
                  <a:pos x="l" y="vc"/>
                </a:cxn>
                <a:cxn ang="cd4">
                  <a:pos x="hc" y="b"/>
                </a:cxn>
                <a:cxn ang="0">
                  <a:pos x="r" y="vc"/>
                </a:cxn>
              </a:cxnLst>
              <a:rect l="l" t="t" r="r" b="b"/>
              <a:pathLst>
                <a:path w="262" h="343">
                  <a:moveTo>
                    <a:pt x="108" y="86"/>
                  </a:moveTo>
                  <a:lnTo>
                    <a:pt x="108" y="0"/>
                  </a:lnTo>
                  <a:lnTo>
                    <a:pt x="0" y="9"/>
                  </a:lnTo>
                  <a:lnTo>
                    <a:pt x="0" y="33"/>
                  </a:lnTo>
                  <a:cubicBezTo>
                    <a:pt x="55" y="33"/>
                    <a:pt x="62" y="37"/>
                    <a:pt x="62" y="77"/>
                  </a:cubicBezTo>
                  <a:lnTo>
                    <a:pt x="62" y="284"/>
                  </a:lnTo>
                  <a:cubicBezTo>
                    <a:pt x="62" y="319"/>
                    <a:pt x="53" y="319"/>
                    <a:pt x="0" y="319"/>
                  </a:cubicBezTo>
                  <a:lnTo>
                    <a:pt x="0" y="343"/>
                  </a:lnTo>
                  <a:cubicBezTo>
                    <a:pt x="31" y="343"/>
                    <a:pt x="66" y="341"/>
                    <a:pt x="88" y="341"/>
                  </a:cubicBezTo>
                  <a:cubicBezTo>
                    <a:pt x="121" y="341"/>
                    <a:pt x="156" y="341"/>
                    <a:pt x="187" y="343"/>
                  </a:cubicBezTo>
                  <a:lnTo>
                    <a:pt x="187" y="319"/>
                  </a:lnTo>
                  <a:lnTo>
                    <a:pt x="172" y="319"/>
                  </a:lnTo>
                  <a:cubicBezTo>
                    <a:pt x="114" y="319"/>
                    <a:pt x="112" y="310"/>
                    <a:pt x="112" y="284"/>
                  </a:cubicBezTo>
                  <a:lnTo>
                    <a:pt x="112" y="163"/>
                  </a:lnTo>
                  <a:cubicBezTo>
                    <a:pt x="112" y="86"/>
                    <a:pt x="145" y="18"/>
                    <a:pt x="205" y="18"/>
                  </a:cubicBezTo>
                  <a:cubicBezTo>
                    <a:pt x="209" y="18"/>
                    <a:pt x="211" y="18"/>
                    <a:pt x="213" y="18"/>
                  </a:cubicBezTo>
                  <a:cubicBezTo>
                    <a:pt x="211" y="18"/>
                    <a:pt x="196" y="29"/>
                    <a:pt x="196" y="48"/>
                  </a:cubicBezTo>
                  <a:cubicBezTo>
                    <a:pt x="196" y="70"/>
                    <a:pt x="211" y="81"/>
                    <a:pt x="229" y="81"/>
                  </a:cubicBezTo>
                  <a:cubicBezTo>
                    <a:pt x="242" y="81"/>
                    <a:pt x="262" y="73"/>
                    <a:pt x="262" y="48"/>
                  </a:cubicBezTo>
                  <a:cubicBezTo>
                    <a:pt x="262" y="22"/>
                    <a:pt x="238" y="0"/>
                    <a:pt x="205" y="0"/>
                  </a:cubicBezTo>
                  <a:cubicBezTo>
                    <a:pt x="147" y="0"/>
                    <a:pt x="119" y="53"/>
                    <a:pt x="108" y="8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C1A3D037-8A90-4CFA-AF90-264CBE62078B}"/>
                </a:ext>
              </a:extLst>
            </p:cNvPr>
            <p:cNvSpPr/>
            <p:nvPr/>
          </p:nvSpPr>
          <p:spPr>
            <a:xfrm>
              <a:off x="7291800" y="4698360"/>
              <a:ext cx="90720" cy="196920"/>
            </a:xfrm>
            <a:custGeom>
              <a:avLst/>
              <a:gdLst/>
              <a:ahLst/>
              <a:cxnLst>
                <a:cxn ang="3cd4">
                  <a:pos x="hc" y="t"/>
                </a:cxn>
                <a:cxn ang="cd2">
                  <a:pos x="l" y="vc"/>
                </a:cxn>
                <a:cxn ang="cd4">
                  <a:pos x="hc" y="b"/>
                </a:cxn>
                <a:cxn ang="0">
                  <a:pos x="r" y="vc"/>
                </a:cxn>
              </a:cxnLst>
              <a:rect l="l" t="t" r="r" b="b"/>
              <a:pathLst>
                <a:path w="253" h="548">
                  <a:moveTo>
                    <a:pt x="110" y="213"/>
                  </a:moveTo>
                  <a:lnTo>
                    <a:pt x="110" y="123"/>
                  </a:lnTo>
                  <a:cubicBezTo>
                    <a:pt x="110" y="55"/>
                    <a:pt x="147" y="18"/>
                    <a:pt x="183" y="18"/>
                  </a:cubicBezTo>
                  <a:cubicBezTo>
                    <a:pt x="185" y="18"/>
                    <a:pt x="196" y="18"/>
                    <a:pt x="209" y="22"/>
                  </a:cubicBezTo>
                  <a:cubicBezTo>
                    <a:pt x="198" y="26"/>
                    <a:pt x="185" y="35"/>
                    <a:pt x="185" y="55"/>
                  </a:cubicBezTo>
                  <a:cubicBezTo>
                    <a:pt x="185" y="73"/>
                    <a:pt x="198" y="88"/>
                    <a:pt x="218" y="88"/>
                  </a:cubicBezTo>
                  <a:cubicBezTo>
                    <a:pt x="242" y="88"/>
                    <a:pt x="253" y="73"/>
                    <a:pt x="253" y="55"/>
                  </a:cubicBezTo>
                  <a:cubicBezTo>
                    <a:pt x="253" y="26"/>
                    <a:pt x="224" y="0"/>
                    <a:pt x="183" y="0"/>
                  </a:cubicBezTo>
                  <a:cubicBezTo>
                    <a:pt x="128" y="0"/>
                    <a:pt x="62" y="42"/>
                    <a:pt x="62" y="123"/>
                  </a:cubicBezTo>
                  <a:lnTo>
                    <a:pt x="62" y="213"/>
                  </a:lnTo>
                  <a:lnTo>
                    <a:pt x="0" y="213"/>
                  </a:lnTo>
                  <a:lnTo>
                    <a:pt x="0" y="237"/>
                  </a:lnTo>
                  <a:lnTo>
                    <a:pt x="62" y="237"/>
                  </a:lnTo>
                  <a:lnTo>
                    <a:pt x="62" y="488"/>
                  </a:lnTo>
                  <a:cubicBezTo>
                    <a:pt x="62" y="523"/>
                    <a:pt x="53" y="523"/>
                    <a:pt x="0" y="523"/>
                  </a:cubicBezTo>
                  <a:lnTo>
                    <a:pt x="0" y="548"/>
                  </a:lnTo>
                  <a:cubicBezTo>
                    <a:pt x="31" y="545"/>
                    <a:pt x="68" y="545"/>
                    <a:pt x="90" y="545"/>
                  </a:cubicBezTo>
                  <a:cubicBezTo>
                    <a:pt x="121" y="545"/>
                    <a:pt x="158" y="545"/>
                    <a:pt x="189" y="548"/>
                  </a:cubicBezTo>
                  <a:lnTo>
                    <a:pt x="189" y="523"/>
                  </a:lnTo>
                  <a:lnTo>
                    <a:pt x="172" y="523"/>
                  </a:lnTo>
                  <a:cubicBezTo>
                    <a:pt x="114" y="523"/>
                    <a:pt x="112" y="515"/>
                    <a:pt x="112" y="486"/>
                  </a:cubicBezTo>
                  <a:lnTo>
                    <a:pt x="112" y="237"/>
                  </a:lnTo>
                  <a:lnTo>
                    <a:pt x="202" y="237"/>
                  </a:lnTo>
                  <a:lnTo>
                    <a:pt x="202" y="21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D434B59F-2CE0-4177-B9AF-7716321BBDBD}"/>
                </a:ext>
              </a:extLst>
            </p:cNvPr>
            <p:cNvSpPr/>
            <p:nvPr/>
          </p:nvSpPr>
          <p:spPr>
            <a:xfrm>
              <a:off x="7378920" y="4769640"/>
              <a:ext cx="125640" cy="127800"/>
            </a:xfrm>
            <a:custGeom>
              <a:avLst/>
              <a:gdLst/>
              <a:ahLst/>
              <a:cxnLst>
                <a:cxn ang="3cd4">
                  <a:pos x="hc" y="t"/>
                </a:cxn>
                <a:cxn ang="cd2">
                  <a:pos x="l" y="vc"/>
                </a:cxn>
                <a:cxn ang="cd4">
                  <a:pos x="hc" y="b"/>
                </a:cxn>
                <a:cxn ang="0">
                  <a:pos x="r" y="vc"/>
                </a:cxn>
              </a:cxnLst>
              <a:rect l="l" t="t" r="r" b="b"/>
              <a:pathLst>
                <a:path w="350" h="356">
                  <a:moveTo>
                    <a:pt x="227" y="290"/>
                  </a:moveTo>
                  <a:cubicBezTo>
                    <a:pt x="229" y="321"/>
                    <a:pt x="251" y="354"/>
                    <a:pt x="286" y="354"/>
                  </a:cubicBezTo>
                  <a:cubicBezTo>
                    <a:pt x="304" y="354"/>
                    <a:pt x="350" y="343"/>
                    <a:pt x="350" y="279"/>
                  </a:cubicBezTo>
                  <a:lnTo>
                    <a:pt x="350" y="235"/>
                  </a:lnTo>
                  <a:lnTo>
                    <a:pt x="332" y="235"/>
                  </a:lnTo>
                  <a:lnTo>
                    <a:pt x="332" y="279"/>
                  </a:lnTo>
                  <a:cubicBezTo>
                    <a:pt x="332" y="323"/>
                    <a:pt x="312" y="330"/>
                    <a:pt x="304" y="330"/>
                  </a:cubicBezTo>
                  <a:cubicBezTo>
                    <a:pt x="277" y="330"/>
                    <a:pt x="275" y="295"/>
                    <a:pt x="275" y="290"/>
                  </a:cubicBezTo>
                  <a:lnTo>
                    <a:pt x="275" y="134"/>
                  </a:lnTo>
                  <a:cubicBezTo>
                    <a:pt x="275" y="101"/>
                    <a:pt x="275" y="73"/>
                    <a:pt x="246" y="42"/>
                  </a:cubicBezTo>
                  <a:cubicBezTo>
                    <a:pt x="216" y="13"/>
                    <a:pt x="178" y="0"/>
                    <a:pt x="141" y="0"/>
                  </a:cubicBezTo>
                  <a:cubicBezTo>
                    <a:pt x="77" y="0"/>
                    <a:pt x="22" y="37"/>
                    <a:pt x="22" y="88"/>
                  </a:cubicBezTo>
                  <a:cubicBezTo>
                    <a:pt x="22" y="112"/>
                    <a:pt x="37" y="125"/>
                    <a:pt x="59" y="125"/>
                  </a:cubicBezTo>
                  <a:cubicBezTo>
                    <a:pt x="79" y="125"/>
                    <a:pt x="95" y="110"/>
                    <a:pt x="95" y="88"/>
                  </a:cubicBezTo>
                  <a:cubicBezTo>
                    <a:pt x="95" y="79"/>
                    <a:pt x="90" y="53"/>
                    <a:pt x="55" y="53"/>
                  </a:cubicBezTo>
                  <a:cubicBezTo>
                    <a:pt x="75" y="26"/>
                    <a:pt x="114" y="18"/>
                    <a:pt x="139" y="18"/>
                  </a:cubicBezTo>
                  <a:cubicBezTo>
                    <a:pt x="176" y="18"/>
                    <a:pt x="220" y="48"/>
                    <a:pt x="220" y="117"/>
                  </a:cubicBezTo>
                  <a:lnTo>
                    <a:pt x="220" y="145"/>
                  </a:lnTo>
                  <a:cubicBezTo>
                    <a:pt x="180" y="147"/>
                    <a:pt x="128" y="150"/>
                    <a:pt x="77" y="174"/>
                  </a:cubicBezTo>
                  <a:cubicBezTo>
                    <a:pt x="20" y="200"/>
                    <a:pt x="0" y="240"/>
                    <a:pt x="0" y="275"/>
                  </a:cubicBezTo>
                  <a:cubicBezTo>
                    <a:pt x="0" y="336"/>
                    <a:pt x="75" y="356"/>
                    <a:pt x="125" y="356"/>
                  </a:cubicBezTo>
                  <a:cubicBezTo>
                    <a:pt x="176" y="356"/>
                    <a:pt x="211" y="325"/>
                    <a:pt x="227" y="290"/>
                  </a:cubicBezTo>
                  <a:close/>
                  <a:moveTo>
                    <a:pt x="220" y="163"/>
                  </a:moveTo>
                  <a:lnTo>
                    <a:pt x="220" y="240"/>
                  </a:lnTo>
                  <a:cubicBezTo>
                    <a:pt x="220" y="314"/>
                    <a:pt x="165" y="341"/>
                    <a:pt x="130" y="341"/>
                  </a:cubicBezTo>
                  <a:cubicBezTo>
                    <a:pt x="92" y="341"/>
                    <a:pt x="59" y="312"/>
                    <a:pt x="59" y="273"/>
                  </a:cubicBezTo>
                  <a:cubicBezTo>
                    <a:pt x="59" y="231"/>
                    <a:pt x="92" y="167"/>
                    <a:pt x="220" y="16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BE19A6B5-B1BD-48C1-93FD-2A6F66BC2406}"/>
                </a:ext>
              </a:extLst>
            </p:cNvPr>
            <p:cNvSpPr/>
            <p:nvPr/>
          </p:nvSpPr>
          <p:spPr>
            <a:xfrm>
              <a:off x="7515000" y="4769640"/>
              <a:ext cx="106560" cy="127800"/>
            </a:xfrm>
            <a:custGeom>
              <a:avLst/>
              <a:gdLst/>
              <a:ahLst/>
              <a:cxnLst>
                <a:cxn ang="3cd4">
                  <a:pos x="hc" y="t"/>
                </a:cxn>
                <a:cxn ang="cd2">
                  <a:pos x="l" y="vc"/>
                </a:cxn>
                <a:cxn ang="cd4">
                  <a:pos x="hc" y="b"/>
                </a:cxn>
                <a:cxn ang="0">
                  <a:pos x="r" y="vc"/>
                </a:cxn>
              </a:cxnLst>
              <a:rect l="l" t="t" r="r" b="b"/>
              <a:pathLst>
                <a:path w="297" h="356">
                  <a:moveTo>
                    <a:pt x="64" y="178"/>
                  </a:moveTo>
                  <a:cubicBezTo>
                    <a:pt x="64" y="53"/>
                    <a:pt x="128" y="20"/>
                    <a:pt x="169" y="20"/>
                  </a:cubicBezTo>
                  <a:cubicBezTo>
                    <a:pt x="176" y="20"/>
                    <a:pt x="227" y="20"/>
                    <a:pt x="253" y="48"/>
                  </a:cubicBezTo>
                  <a:cubicBezTo>
                    <a:pt x="222" y="51"/>
                    <a:pt x="216" y="75"/>
                    <a:pt x="216" y="84"/>
                  </a:cubicBezTo>
                  <a:cubicBezTo>
                    <a:pt x="216" y="103"/>
                    <a:pt x="231" y="119"/>
                    <a:pt x="253" y="119"/>
                  </a:cubicBezTo>
                  <a:cubicBezTo>
                    <a:pt x="273" y="119"/>
                    <a:pt x="288" y="106"/>
                    <a:pt x="288" y="84"/>
                  </a:cubicBezTo>
                  <a:cubicBezTo>
                    <a:pt x="288" y="31"/>
                    <a:pt x="229" y="0"/>
                    <a:pt x="169" y="0"/>
                  </a:cubicBezTo>
                  <a:cubicBezTo>
                    <a:pt x="73" y="0"/>
                    <a:pt x="0" y="84"/>
                    <a:pt x="0" y="180"/>
                  </a:cubicBezTo>
                  <a:cubicBezTo>
                    <a:pt x="0" y="279"/>
                    <a:pt x="77" y="356"/>
                    <a:pt x="167" y="356"/>
                  </a:cubicBezTo>
                  <a:cubicBezTo>
                    <a:pt x="273" y="356"/>
                    <a:pt x="297" y="264"/>
                    <a:pt x="297" y="255"/>
                  </a:cubicBezTo>
                  <a:cubicBezTo>
                    <a:pt x="297" y="248"/>
                    <a:pt x="288" y="248"/>
                    <a:pt x="286" y="248"/>
                  </a:cubicBezTo>
                  <a:cubicBezTo>
                    <a:pt x="279" y="248"/>
                    <a:pt x="277" y="251"/>
                    <a:pt x="277" y="255"/>
                  </a:cubicBezTo>
                  <a:cubicBezTo>
                    <a:pt x="253" y="328"/>
                    <a:pt x="202" y="336"/>
                    <a:pt x="174" y="336"/>
                  </a:cubicBezTo>
                  <a:cubicBezTo>
                    <a:pt x="134" y="336"/>
                    <a:pt x="64" y="303"/>
                    <a:pt x="64"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4E4812A0-4843-4A64-A19B-D956A972CE03}"/>
                </a:ext>
              </a:extLst>
            </p:cNvPr>
            <p:cNvSpPr/>
            <p:nvPr/>
          </p:nvSpPr>
          <p:spPr>
            <a:xfrm>
              <a:off x="7637040" y="4769640"/>
              <a:ext cx="108000" cy="127800"/>
            </a:xfrm>
            <a:custGeom>
              <a:avLst/>
              <a:gdLst/>
              <a:ahLst/>
              <a:cxnLst>
                <a:cxn ang="3cd4">
                  <a:pos x="hc" y="t"/>
                </a:cxn>
                <a:cxn ang="cd2">
                  <a:pos x="l" y="vc"/>
                </a:cxn>
                <a:cxn ang="cd4">
                  <a:pos x="hc" y="b"/>
                </a:cxn>
                <a:cxn ang="0">
                  <a:pos x="r" y="vc"/>
                </a:cxn>
              </a:cxnLst>
              <a:rect l="l" t="t" r="r" b="b"/>
              <a:pathLst>
                <a:path w="301" h="356">
                  <a:moveTo>
                    <a:pt x="66" y="152"/>
                  </a:moveTo>
                  <a:cubicBezTo>
                    <a:pt x="70" y="37"/>
                    <a:pt x="136" y="18"/>
                    <a:pt x="163" y="18"/>
                  </a:cubicBezTo>
                  <a:cubicBezTo>
                    <a:pt x="242" y="18"/>
                    <a:pt x="251" y="123"/>
                    <a:pt x="251" y="152"/>
                  </a:cubicBezTo>
                  <a:close/>
                  <a:moveTo>
                    <a:pt x="64" y="169"/>
                  </a:moveTo>
                  <a:lnTo>
                    <a:pt x="282" y="169"/>
                  </a:lnTo>
                  <a:cubicBezTo>
                    <a:pt x="299" y="169"/>
                    <a:pt x="301" y="169"/>
                    <a:pt x="301" y="152"/>
                  </a:cubicBezTo>
                  <a:cubicBezTo>
                    <a:pt x="301" y="75"/>
                    <a:pt x="260" y="0"/>
                    <a:pt x="163" y="0"/>
                  </a:cubicBezTo>
                  <a:cubicBezTo>
                    <a:pt x="73" y="0"/>
                    <a:pt x="0" y="79"/>
                    <a:pt x="0" y="178"/>
                  </a:cubicBezTo>
                  <a:cubicBezTo>
                    <a:pt x="0" y="281"/>
                    <a:pt x="81" y="356"/>
                    <a:pt x="172" y="356"/>
                  </a:cubicBezTo>
                  <a:cubicBezTo>
                    <a:pt x="266" y="356"/>
                    <a:pt x="301" y="270"/>
                    <a:pt x="301" y="255"/>
                  </a:cubicBezTo>
                  <a:cubicBezTo>
                    <a:pt x="301" y="248"/>
                    <a:pt x="295" y="246"/>
                    <a:pt x="290" y="246"/>
                  </a:cubicBezTo>
                  <a:cubicBezTo>
                    <a:pt x="284" y="246"/>
                    <a:pt x="284" y="251"/>
                    <a:pt x="282" y="257"/>
                  </a:cubicBezTo>
                  <a:cubicBezTo>
                    <a:pt x="253" y="336"/>
                    <a:pt x="185" y="336"/>
                    <a:pt x="176" y="336"/>
                  </a:cubicBezTo>
                  <a:cubicBezTo>
                    <a:pt x="136" y="336"/>
                    <a:pt x="106" y="314"/>
                    <a:pt x="88" y="286"/>
                  </a:cubicBezTo>
                  <a:cubicBezTo>
                    <a:pt x="64" y="248"/>
                    <a:pt x="64" y="196"/>
                    <a:pt x="64" y="16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35" name="Text Placeholder 34">
            <a:extLst>
              <a:ext uri="{FF2B5EF4-FFF2-40B4-BE49-F238E27FC236}">
                <a16:creationId xmlns:a16="http://schemas.microsoft.com/office/drawing/2014/main" id="{52B2437D-634D-48F4-B2D0-6A8708AA5395}"/>
              </a:ext>
            </a:extLst>
          </p:cNvPr>
          <p:cNvSpPr txBox="1">
            <a:spLocks noGrp="1"/>
          </p:cNvSpPr>
          <p:nvPr>
            <p:ph type="body" idx="4294967295"/>
          </p:nvPr>
        </p:nvSpPr>
        <p:spPr>
          <a:xfrm>
            <a:off x="5153400" y="1620000"/>
            <a:ext cx="4426920" cy="3288239"/>
          </a:xfrm>
        </p:spPr>
        <p:txBody>
          <a:bodyPr/>
          <a:lstStyle/>
          <a:p>
            <a:pPr lvl="0">
              <a:buNone/>
            </a:pPr>
            <a:r>
              <a:rPr lang="en-GB" sz="2800"/>
              <a:t>Slack variables      </a:t>
            </a:r>
          </a:p>
        </p:txBody>
      </p:sp>
      <p:pic>
        <p:nvPicPr>
          <p:cNvPr id="36" name="Picture 35">
            <a:extLst>
              <a:ext uri="{FF2B5EF4-FFF2-40B4-BE49-F238E27FC236}">
                <a16:creationId xmlns:a16="http://schemas.microsoft.com/office/drawing/2014/main" id="{1DB4A754-2E8F-4BD1-9712-1603C7B22881}"/>
              </a:ext>
            </a:extLst>
          </p:cNvPr>
          <p:cNvPicPr>
            <a:picLocks noChangeAspect="1"/>
          </p:cNvPicPr>
          <p:nvPr/>
        </p:nvPicPr>
        <p:blipFill>
          <a:blip r:embed="rId5">
            <a:lum/>
            <a:alphaModFix/>
          </a:blip>
          <a:srcRect/>
          <a:stretch>
            <a:fillRect/>
          </a:stretch>
        </p:blipFill>
        <p:spPr>
          <a:xfrm>
            <a:off x="503640" y="1910880"/>
            <a:ext cx="4426920" cy="2489760"/>
          </a:xfrm>
          <a:prstGeom prst="rect">
            <a:avLst/>
          </a:prstGeom>
          <a:noFill/>
          <a:ln>
            <a:noFill/>
          </a:ln>
        </p:spPr>
      </p:pic>
      <p:sp>
        <p:nvSpPr>
          <p:cNvPr id="37" name="TextBox 36">
            <a:extLst>
              <a:ext uri="{FF2B5EF4-FFF2-40B4-BE49-F238E27FC236}">
                <a16:creationId xmlns:a16="http://schemas.microsoft.com/office/drawing/2014/main" id="{2D281184-315A-45DE-9271-57DAB02FB4A4}"/>
              </a:ext>
            </a:extLst>
          </p:cNvPr>
          <p:cNvSpPr txBox="1"/>
          <p:nvPr/>
        </p:nvSpPr>
        <p:spPr>
          <a:xfrm>
            <a:off x="1296360" y="345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solidFill>
                  <a:srgbClr val="009900"/>
                </a:solidFill>
                <a:latin typeface="Liberation Sans" pitchFamily="18"/>
                <a:ea typeface="Noto Sans CJK SC Regular" pitchFamily="2"/>
                <a:cs typeface="FreeSans" pitchFamily="2"/>
              </a:rPr>
              <a:t>0</a:t>
            </a:r>
          </a:p>
        </p:txBody>
      </p:sp>
      <p:sp>
        <p:nvSpPr>
          <p:cNvPr id="39" name="TextBox 38">
            <a:extLst>
              <a:ext uri="{FF2B5EF4-FFF2-40B4-BE49-F238E27FC236}">
                <a16:creationId xmlns:a16="http://schemas.microsoft.com/office/drawing/2014/main" id="{BF0E3815-B6E9-46D3-8DF6-FA98A8C717F5}"/>
              </a:ext>
            </a:extLst>
          </p:cNvPr>
          <p:cNvSpPr txBox="1"/>
          <p:nvPr/>
        </p:nvSpPr>
        <p:spPr>
          <a:xfrm>
            <a:off x="219708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0" name="TextBox 39">
            <a:extLst>
              <a:ext uri="{FF2B5EF4-FFF2-40B4-BE49-F238E27FC236}">
                <a16:creationId xmlns:a16="http://schemas.microsoft.com/office/drawing/2014/main" id="{67DCA528-D20F-4F2F-9813-B4F3DAD1947A}"/>
              </a:ext>
            </a:extLst>
          </p:cNvPr>
          <p:cNvSpPr txBox="1"/>
          <p:nvPr/>
        </p:nvSpPr>
        <p:spPr>
          <a:xfrm>
            <a:off x="2485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1" name="TextBox 40">
            <a:extLst>
              <a:ext uri="{FF2B5EF4-FFF2-40B4-BE49-F238E27FC236}">
                <a16:creationId xmlns:a16="http://schemas.microsoft.com/office/drawing/2014/main" id="{5DB26B26-0003-4F53-8DB6-D607A92EE182}"/>
              </a:ext>
            </a:extLst>
          </p:cNvPr>
          <p:cNvSpPr txBox="1"/>
          <p:nvPr/>
        </p:nvSpPr>
        <p:spPr>
          <a:xfrm>
            <a:off x="27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2" name="TextBox 41">
            <a:extLst>
              <a:ext uri="{FF2B5EF4-FFF2-40B4-BE49-F238E27FC236}">
                <a16:creationId xmlns:a16="http://schemas.microsoft.com/office/drawing/2014/main" id="{AE989871-DBFB-4851-A802-C458D8244174}"/>
              </a:ext>
            </a:extLst>
          </p:cNvPr>
          <p:cNvSpPr txBox="1"/>
          <p:nvPr/>
        </p:nvSpPr>
        <p:spPr>
          <a:xfrm>
            <a:off x="3097439" y="3527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1.5</a:t>
            </a:r>
          </a:p>
        </p:txBody>
      </p:sp>
      <p:sp>
        <p:nvSpPr>
          <p:cNvPr id="43" name="TextBox 42">
            <a:extLst>
              <a:ext uri="{FF2B5EF4-FFF2-40B4-BE49-F238E27FC236}">
                <a16:creationId xmlns:a16="http://schemas.microsoft.com/office/drawing/2014/main" id="{8C6DF319-46D0-41D8-9E58-770E7DE799A1}"/>
              </a:ext>
            </a:extLst>
          </p:cNvPr>
          <p:cNvSpPr txBox="1"/>
          <p:nvPr/>
        </p:nvSpPr>
        <p:spPr>
          <a:xfrm>
            <a:off x="2017439"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4" name="TextBox 43">
            <a:extLst>
              <a:ext uri="{FF2B5EF4-FFF2-40B4-BE49-F238E27FC236}">
                <a16:creationId xmlns:a16="http://schemas.microsoft.com/office/drawing/2014/main" id="{FBB4A2F5-FC22-4C54-9E6E-E5A9C73C97B9}"/>
              </a:ext>
            </a:extLst>
          </p:cNvPr>
          <p:cNvSpPr txBox="1"/>
          <p:nvPr/>
        </p:nvSpPr>
        <p:spPr>
          <a:xfrm>
            <a:off x="2341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5" name="TextBox 44">
            <a:extLst>
              <a:ext uri="{FF2B5EF4-FFF2-40B4-BE49-F238E27FC236}">
                <a16:creationId xmlns:a16="http://schemas.microsoft.com/office/drawing/2014/main" id="{3724FF0F-CA77-4EA4-93E8-B6CA4EFA7CE5}"/>
              </a:ext>
            </a:extLst>
          </p:cNvPr>
          <p:cNvSpPr txBox="1"/>
          <p:nvPr/>
        </p:nvSpPr>
        <p:spPr>
          <a:xfrm>
            <a:off x="2665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6" name="TextBox 45">
            <a:extLst>
              <a:ext uri="{FF2B5EF4-FFF2-40B4-BE49-F238E27FC236}">
                <a16:creationId xmlns:a16="http://schemas.microsoft.com/office/drawing/2014/main" id="{F55FA7EC-9053-4035-8194-412650645695}"/>
              </a:ext>
            </a:extLst>
          </p:cNvPr>
          <p:cNvSpPr txBox="1"/>
          <p:nvPr/>
        </p:nvSpPr>
        <p:spPr>
          <a:xfrm>
            <a:off x="4069440" y="3059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47" name="TextBox 46">
            <a:extLst>
              <a:ext uri="{FF2B5EF4-FFF2-40B4-BE49-F238E27FC236}">
                <a16:creationId xmlns:a16="http://schemas.microsoft.com/office/drawing/2014/main" id="{D85448D8-93AF-42DA-9E4F-8F4532A406FF}"/>
              </a:ext>
            </a:extLst>
          </p:cNvPr>
          <p:cNvSpPr txBox="1"/>
          <p:nvPr/>
        </p:nvSpPr>
        <p:spPr>
          <a:xfrm>
            <a:off x="2903400" y="3671640"/>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1</a:t>
            </a:r>
          </a:p>
        </p:txBody>
      </p:sp>
      <p:sp>
        <p:nvSpPr>
          <p:cNvPr id="48" name="TextBox 47">
            <a:extLst>
              <a:ext uri="{FF2B5EF4-FFF2-40B4-BE49-F238E27FC236}">
                <a16:creationId xmlns:a16="http://schemas.microsoft.com/office/drawing/2014/main" id="{CEB01934-2A2C-4DC3-8D8B-64C0C0C63F66}"/>
              </a:ext>
            </a:extLst>
          </p:cNvPr>
          <p:cNvSpPr txBox="1"/>
          <p:nvPr/>
        </p:nvSpPr>
        <p:spPr>
          <a:xfrm>
            <a:off x="18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2</a:t>
            </a:r>
          </a:p>
        </p:txBody>
      </p:sp>
      <p:grpSp>
        <p:nvGrpSpPr>
          <p:cNvPr id="49" name="Group 48" descr="22§display§\mathbf{p}§svg§600§TRUE§" title="TexMaths">
            <a:extLst>
              <a:ext uri="{FF2B5EF4-FFF2-40B4-BE49-F238E27FC236}">
                <a16:creationId xmlns:a16="http://schemas.microsoft.com/office/drawing/2014/main" id="{D102D58A-8A65-476B-AE77-B8BA1559F581}"/>
              </a:ext>
            </a:extLst>
          </p:cNvPr>
          <p:cNvGrpSpPr/>
          <p:nvPr/>
        </p:nvGrpSpPr>
        <p:grpSpPr>
          <a:xfrm>
            <a:off x="1505880" y="2728080"/>
            <a:ext cx="177840" cy="180360"/>
            <a:chOff x="1505880" y="2728080"/>
            <a:chExt cx="177840" cy="180360"/>
          </a:xfrm>
        </p:grpSpPr>
        <p:sp>
          <p:nvSpPr>
            <p:cNvPr id="50" name="Freeform: Shape 49">
              <a:extLst>
                <a:ext uri="{FF2B5EF4-FFF2-40B4-BE49-F238E27FC236}">
                  <a16:creationId xmlns:a16="http://schemas.microsoft.com/office/drawing/2014/main" id="{4AFEE5BC-EB45-4F88-9784-097EC8739540}"/>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Freeform: Shape 50">
              <a:extLst>
                <a:ext uri="{FF2B5EF4-FFF2-40B4-BE49-F238E27FC236}">
                  <a16:creationId xmlns:a16="http://schemas.microsoft.com/office/drawing/2014/main" id="{EA99BA9A-BEB2-4DD7-90CE-EBF1B73A0BA2}"/>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52" name="Freeform: Shape 51">
            <a:extLst>
              <a:ext uri="{FF2B5EF4-FFF2-40B4-BE49-F238E27FC236}">
                <a16:creationId xmlns:a16="http://schemas.microsoft.com/office/drawing/2014/main" id="{E10C823B-78B4-421F-AD29-7E60457FCC33}"/>
              </a:ext>
            </a:extLst>
          </p:cNvPr>
          <p:cNvSpPr/>
          <p:nvPr/>
        </p:nvSpPr>
        <p:spPr>
          <a:xfrm>
            <a:off x="2088000" y="4572000"/>
            <a:ext cx="5903999" cy="5162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FF0000"/>
            </a:solid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53" name="Group 52" descr="22§display§ \mathbf{c}_i = [c_{i,1}, \dots , c_{i,n}]§svg§600§TRUE§" title="TexMaths">
            <a:extLst>
              <a:ext uri="{FF2B5EF4-FFF2-40B4-BE49-F238E27FC236}">
                <a16:creationId xmlns:a16="http://schemas.microsoft.com/office/drawing/2014/main" id="{0BD2FE85-175B-4945-B0EF-7CE3331AC15A}"/>
              </a:ext>
            </a:extLst>
          </p:cNvPr>
          <p:cNvGrpSpPr/>
          <p:nvPr/>
        </p:nvGrpSpPr>
        <p:grpSpPr>
          <a:xfrm>
            <a:off x="5906520" y="3427200"/>
            <a:ext cx="2183039" cy="288720"/>
            <a:chOff x="5906520" y="3427200"/>
            <a:chExt cx="2183039" cy="288720"/>
          </a:xfrm>
        </p:grpSpPr>
        <p:sp>
          <p:nvSpPr>
            <p:cNvPr id="54" name="Freeform: Shape 53">
              <a:extLst>
                <a:ext uri="{FF2B5EF4-FFF2-40B4-BE49-F238E27FC236}">
                  <a16:creationId xmlns:a16="http://schemas.microsoft.com/office/drawing/2014/main" id="{0B79F6C1-C245-44E3-8ABE-E7CBE78049A2}"/>
                </a:ext>
              </a:extLst>
            </p:cNvPr>
            <p:cNvSpPr/>
            <p:nvPr/>
          </p:nvSpPr>
          <p:spPr>
            <a:xfrm>
              <a:off x="5906520" y="3427920"/>
              <a:ext cx="2183039" cy="288000"/>
            </a:xfrm>
            <a:custGeom>
              <a:avLst/>
              <a:gdLst/>
              <a:ahLst/>
              <a:cxnLst>
                <a:cxn ang="3cd4">
                  <a:pos x="hc" y="t"/>
                </a:cxn>
                <a:cxn ang="cd2">
                  <a:pos x="l" y="vc"/>
                </a:cxn>
                <a:cxn ang="cd4">
                  <a:pos x="hc" y="b"/>
                </a:cxn>
                <a:cxn ang="0">
                  <a:pos x="r" y="vc"/>
                </a:cxn>
              </a:cxnLst>
              <a:rect l="l" t="t" r="r" b="b"/>
              <a:pathLst>
                <a:path w="6065" h="801">
                  <a:moveTo>
                    <a:pt x="3034" y="801"/>
                  </a:moveTo>
                  <a:lnTo>
                    <a:pt x="0" y="801"/>
                  </a:lnTo>
                  <a:lnTo>
                    <a:pt x="0" y="0"/>
                  </a:lnTo>
                  <a:lnTo>
                    <a:pt x="6065" y="0"/>
                  </a:lnTo>
                  <a:lnTo>
                    <a:pt x="6065" y="80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5" name="Freeform: Shape 54">
              <a:extLst>
                <a:ext uri="{FF2B5EF4-FFF2-40B4-BE49-F238E27FC236}">
                  <a16:creationId xmlns:a16="http://schemas.microsoft.com/office/drawing/2014/main" id="{CBD50E07-13E7-44CE-933C-4B7A771CBAF2}"/>
                </a:ext>
              </a:extLst>
            </p:cNvPr>
            <p:cNvSpPr/>
            <p:nvPr/>
          </p:nvSpPr>
          <p:spPr>
            <a:xfrm>
              <a:off x="5916960" y="3509639"/>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6" name="Freeform: Shape 55">
              <a:extLst>
                <a:ext uri="{FF2B5EF4-FFF2-40B4-BE49-F238E27FC236}">
                  <a16:creationId xmlns:a16="http://schemas.microsoft.com/office/drawing/2014/main" id="{2100D587-717C-40F4-B707-816B02E883B5}"/>
                </a:ext>
              </a:extLst>
            </p:cNvPr>
            <p:cNvSpPr/>
            <p:nvPr/>
          </p:nvSpPr>
          <p:spPr>
            <a:xfrm>
              <a:off x="605772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Freeform: Shape 56">
              <a:extLst>
                <a:ext uri="{FF2B5EF4-FFF2-40B4-BE49-F238E27FC236}">
                  <a16:creationId xmlns:a16="http://schemas.microsoft.com/office/drawing/2014/main" id="{80A64177-2486-469F-85E4-9826A78254AA}"/>
                </a:ext>
              </a:extLst>
            </p:cNvPr>
            <p:cNvSpPr/>
            <p:nvPr/>
          </p:nvSpPr>
          <p:spPr>
            <a:xfrm>
              <a:off x="6233760" y="353412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C69BA430-DBE9-4699-9D3F-B6E8ADE3BCD0}"/>
                </a:ext>
              </a:extLst>
            </p:cNvPr>
            <p:cNvSpPr/>
            <p:nvPr/>
          </p:nvSpPr>
          <p:spPr>
            <a:xfrm>
              <a:off x="6544080" y="342720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65D44CB4-2F5B-4141-94F2-08707597EA78}"/>
                </a:ext>
              </a:extLst>
            </p:cNvPr>
            <p:cNvSpPr/>
            <p:nvPr/>
          </p:nvSpPr>
          <p:spPr>
            <a:xfrm>
              <a:off x="6599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CD6BCC3A-B5B9-4712-B7A7-BAB2B089DF83}"/>
                </a:ext>
              </a:extLst>
            </p:cNvPr>
            <p:cNvSpPr/>
            <p:nvPr/>
          </p:nvSpPr>
          <p:spPr>
            <a:xfrm>
              <a:off x="671760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251408DF-5CAB-446B-AE16-222100D2A2E6}"/>
                </a:ext>
              </a:extLst>
            </p:cNvPr>
            <p:cNvSpPr/>
            <p:nvPr/>
          </p:nvSpPr>
          <p:spPr>
            <a:xfrm>
              <a:off x="680868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CFA223DF-5623-44FC-A553-083854E77AB6}"/>
                </a:ext>
              </a:extLst>
            </p:cNvPr>
            <p:cNvSpPr/>
            <p:nvPr/>
          </p:nvSpPr>
          <p:spPr>
            <a:xfrm>
              <a:off x="6873480" y="3548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9AA81C27-8C09-475B-B21D-26B86DB6CF9C}"/>
                </a:ext>
              </a:extLst>
            </p:cNvPr>
            <p:cNvSpPr/>
            <p:nvPr/>
          </p:nvSpPr>
          <p:spPr>
            <a:xfrm>
              <a:off x="7001639"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CD4BB603-60A3-4617-ADA3-11630502677F}"/>
                </a:ext>
              </a:extLst>
            </p:cNvPr>
            <p:cNvSpPr/>
            <p:nvPr/>
          </p:nvSpPr>
          <p:spPr>
            <a:xfrm>
              <a:off x="712548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5" name="Freeform: Shape 64">
              <a:extLst>
                <a:ext uri="{FF2B5EF4-FFF2-40B4-BE49-F238E27FC236}">
                  <a16:creationId xmlns:a16="http://schemas.microsoft.com/office/drawing/2014/main" id="{D071E17E-1051-4D21-AACE-B039847F9C3E}"/>
                </a:ext>
              </a:extLst>
            </p:cNvPr>
            <p:cNvSpPr/>
            <p:nvPr/>
          </p:nvSpPr>
          <p:spPr>
            <a:xfrm>
              <a:off x="724896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6" name="Freeform: Shape 65">
              <a:extLst>
                <a:ext uri="{FF2B5EF4-FFF2-40B4-BE49-F238E27FC236}">
                  <a16:creationId xmlns:a16="http://schemas.microsoft.com/office/drawing/2014/main" id="{D2547A98-D2F3-4A99-ADD5-B232FFD64370}"/>
                </a:ext>
              </a:extLst>
            </p:cNvPr>
            <p:cNvSpPr/>
            <p:nvPr/>
          </p:nvSpPr>
          <p:spPr>
            <a:xfrm>
              <a:off x="737244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F598E4F5-67BE-4C6E-BF50-DEB3DD03050F}"/>
                </a:ext>
              </a:extLst>
            </p:cNvPr>
            <p:cNvSpPr/>
            <p:nvPr/>
          </p:nvSpPr>
          <p:spPr>
            <a:xfrm>
              <a:off x="7496640"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8ED9CDCD-EA04-499B-98AA-01ED3F603DA6}"/>
                </a:ext>
              </a:extLst>
            </p:cNvPr>
            <p:cNvSpPr/>
            <p:nvPr/>
          </p:nvSpPr>
          <p:spPr>
            <a:xfrm>
              <a:off x="7607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C254394B-36E3-4ABF-A1FE-4C7B8A887C91}"/>
                </a:ext>
              </a:extLst>
            </p:cNvPr>
            <p:cNvSpPr/>
            <p:nvPr/>
          </p:nvSpPr>
          <p:spPr>
            <a:xfrm>
              <a:off x="7724879"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A3D2CDEB-7573-4579-A0D2-07F6B5E10C4A}"/>
                </a:ext>
              </a:extLst>
            </p:cNvPr>
            <p:cNvSpPr/>
            <p:nvPr/>
          </p:nvSpPr>
          <p:spPr>
            <a:xfrm>
              <a:off x="781596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1" name="Freeform: Shape 70">
              <a:extLst>
                <a:ext uri="{FF2B5EF4-FFF2-40B4-BE49-F238E27FC236}">
                  <a16:creationId xmlns:a16="http://schemas.microsoft.com/office/drawing/2014/main" id="{E4AF65CF-06F8-4240-8DAC-A7F2B13305E7}"/>
                </a:ext>
              </a:extLst>
            </p:cNvPr>
            <p:cNvSpPr/>
            <p:nvPr/>
          </p:nvSpPr>
          <p:spPr>
            <a:xfrm>
              <a:off x="7869600" y="3592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2" name="Freeform: Shape 71">
              <a:extLst>
                <a:ext uri="{FF2B5EF4-FFF2-40B4-BE49-F238E27FC236}">
                  <a16:creationId xmlns:a16="http://schemas.microsoft.com/office/drawing/2014/main" id="{50869472-C840-4C5C-8517-55BC6F57A437}"/>
                </a:ext>
              </a:extLst>
            </p:cNvPr>
            <p:cNvSpPr/>
            <p:nvPr/>
          </p:nvSpPr>
          <p:spPr>
            <a:xfrm>
              <a:off x="8018640" y="342720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11" name="Rectangle 110">
            <a:extLst>
              <a:ext uri="{FF2B5EF4-FFF2-40B4-BE49-F238E27FC236}">
                <a16:creationId xmlns:a16="http://schemas.microsoft.com/office/drawing/2014/main" id="{B755479C-FC13-48BE-94A7-BDAC95D128C5}"/>
              </a:ext>
            </a:extLst>
          </p:cNvPr>
          <p:cNvSpPr/>
          <p:nvPr/>
        </p:nvSpPr>
        <p:spPr>
          <a:xfrm>
            <a:off x="8249040" y="2835276"/>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a:extLst>
              <a:ext uri="{FF2B5EF4-FFF2-40B4-BE49-F238E27FC236}">
                <a16:creationId xmlns:a16="http://schemas.microsoft.com/office/drawing/2014/main" id="{549FF902-09B4-40FD-908B-723B36F509CC}"/>
              </a:ext>
            </a:extLst>
          </p:cNvPr>
          <p:cNvSpPr/>
          <p:nvPr/>
        </p:nvSpPr>
        <p:spPr>
          <a:xfrm>
            <a:off x="8244272" y="3001964"/>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a:extLst>
              <a:ext uri="{FF2B5EF4-FFF2-40B4-BE49-F238E27FC236}">
                <a16:creationId xmlns:a16="http://schemas.microsoft.com/office/drawing/2014/main" id="{62D285B6-0DED-4240-B522-74A5503922D9}"/>
              </a:ext>
            </a:extLst>
          </p:cNvPr>
          <p:cNvSpPr/>
          <p:nvPr/>
        </p:nvSpPr>
        <p:spPr>
          <a:xfrm>
            <a:off x="8208548" y="293052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TextBox 113">
            <a:extLst>
              <a:ext uri="{FF2B5EF4-FFF2-40B4-BE49-F238E27FC236}">
                <a16:creationId xmlns:a16="http://schemas.microsoft.com/office/drawing/2014/main" id="{C3E1E914-393D-4EA4-94FB-8E2207C2648C}"/>
              </a:ext>
            </a:extLst>
          </p:cNvPr>
          <p:cNvSpPr txBox="1"/>
          <p:nvPr/>
        </p:nvSpPr>
        <p:spPr>
          <a:xfrm>
            <a:off x="2097220" y="2411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latin typeface="Liberation Sans" pitchFamily="18"/>
                <a:ea typeface="Noto Sans CJK SC Regular" pitchFamily="2"/>
                <a:cs typeface="FreeSans" pitchFamily="2"/>
              </a:rPr>
              <a:t>0.1</a:t>
            </a:r>
          </a:p>
        </p:txBody>
      </p:sp>
      <p:grpSp>
        <p:nvGrpSpPr>
          <p:cNvPr id="115" name="Group 114" descr="28§display§c_{i,j} \in \mathbb{R}^+§svg§600§TRUE§" title="TexMaths">
            <a:extLst>
              <a:ext uri="{FF2B5EF4-FFF2-40B4-BE49-F238E27FC236}">
                <a16:creationId xmlns:a16="http://schemas.microsoft.com/office/drawing/2014/main" id="{80989838-61A7-4FB0-AED4-6637884BBE6F}"/>
              </a:ext>
            </a:extLst>
          </p:cNvPr>
          <p:cNvGrpSpPr/>
          <p:nvPr/>
        </p:nvGrpSpPr>
        <p:grpSpPr>
          <a:xfrm>
            <a:off x="7730680" y="1638920"/>
            <a:ext cx="1390680" cy="403920"/>
            <a:chOff x="8137080" y="1613520"/>
            <a:chExt cx="1390680" cy="403920"/>
          </a:xfrm>
        </p:grpSpPr>
        <p:sp>
          <p:nvSpPr>
            <p:cNvPr id="116" name="Freeform: Shape 115">
              <a:extLst>
                <a:ext uri="{FF2B5EF4-FFF2-40B4-BE49-F238E27FC236}">
                  <a16:creationId xmlns:a16="http://schemas.microsoft.com/office/drawing/2014/main" id="{17A5BC3D-D324-402D-8D06-906E5718A2E9}"/>
                </a:ext>
              </a:extLst>
            </p:cNvPr>
            <p:cNvSpPr/>
            <p:nvPr/>
          </p:nvSpPr>
          <p:spPr>
            <a:xfrm>
              <a:off x="8137080" y="1614600"/>
              <a:ext cx="1390680" cy="401040"/>
            </a:xfrm>
            <a:custGeom>
              <a:avLst/>
              <a:gdLst/>
              <a:ahLst/>
              <a:cxnLst>
                <a:cxn ang="3cd4">
                  <a:pos x="hc" y="t"/>
                </a:cxn>
                <a:cxn ang="cd2">
                  <a:pos x="l" y="vc"/>
                </a:cxn>
                <a:cxn ang="cd4">
                  <a:pos x="hc" y="b"/>
                </a:cxn>
                <a:cxn ang="0">
                  <a:pos x="r" y="vc"/>
                </a:cxn>
              </a:cxnLst>
              <a:rect l="l" t="t" r="r" b="b"/>
              <a:pathLst>
                <a:path w="3864" h="1115">
                  <a:moveTo>
                    <a:pt x="1932" y="1115"/>
                  </a:moveTo>
                  <a:lnTo>
                    <a:pt x="0" y="1115"/>
                  </a:lnTo>
                  <a:lnTo>
                    <a:pt x="0" y="0"/>
                  </a:lnTo>
                  <a:lnTo>
                    <a:pt x="3864" y="0"/>
                  </a:lnTo>
                  <a:lnTo>
                    <a:pt x="3864" y="111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BCF4E0E4-222E-4A19-8F18-955C7ECE2FE8}"/>
                </a:ext>
              </a:extLst>
            </p:cNvPr>
            <p:cNvSpPr/>
            <p:nvPr/>
          </p:nvSpPr>
          <p:spPr>
            <a:xfrm>
              <a:off x="8151120" y="1756800"/>
              <a:ext cx="138600" cy="160920"/>
            </a:xfrm>
            <a:custGeom>
              <a:avLst/>
              <a:gdLst/>
              <a:ahLst/>
              <a:cxnLst>
                <a:cxn ang="3cd4">
                  <a:pos x="hc" y="t"/>
                </a:cxn>
                <a:cxn ang="cd2">
                  <a:pos x="l" y="vc"/>
                </a:cxn>
                <a:cxn ang="cd4">
                  <a:pos x="hc" y="b"/>
                </a:cxn>
                <a:cxn ang="0">
                  <a:pos x="r" y="vc"/>
                </a:cxn>
              </a:cxnLst>
              <a:rect l="l" t="t" r="r" b="b"/>
              <a:pathLst>
                <a:path w="386" h="448">
                  <a:moveTo>
                    <a:pt x="353" y="62"/>
                  </a:moveTo>
                  <a:cubicBezTo>
                    <a:pt x="336" y="62"/>
                    <a:pt x="322" y="62"/>
                    <a:pt x="308" y="76"/>
                  </a:cubicBezTo>
                  <a:cubicBezTo>
                    <a:pt x="291" y="90"/>
                    <a:pt x="291" y="106"/>
                    <a:pt x="291" y="115"/>
                  </a:cubicBezTo>
                  <a:cubicBezTo>
                    <a:pt x="291" y="137"/>
                    <a:pt x="308" y="148"/>
                    <a:pt x="328" y="148"/>
                  </a:cubicBezTo>
                  <a:cubicBezTo>
                    <a:pt x="356" y="148"/>
                    <a:pt x="384" y="126"/>
                    <a:pt x="384" y="84"/>
                  </a:cubicBezTo>
                  <a:cubicBezTo>
                    <a:pt x="384" y="36"/>
                    <a:pt x="336" y="0"/>
                    <a:pt x="266" y="0"/>
                  </a:cubicBezTo>
                  <a:cubicBezTo>
                    <a:pt x="132" y="0"/>
                    <a:pt x="0" y="143"/>
                    <a:pt x="0" y="280"/>
                  </a:cubicBezTo>
                  <a:cubicBezTo>
                    <a:pt x="0" y="370"/>
                    <a:pt x="59" y="448"/>
                    <a:pt x="160" y="448"/>
                  </a:cubicBezTo>
                  <a:cubicBezTo>
                    <a:pt x="302" y="448"/>
                    <a:pt x="386" y="344"/>
                    <a:pt x="386" y="330"/>
                  </a:cubicBezTo>
                  <a:cubicBezTo>
                    <a:pt x="386" y="325"/>
                    <a:pt x="381" y="319"/>
                    <a:pt x="372" y="319"/>
                  </a:cubicBezTo>
                  <a:cubicBezTo>
                    <a:pt x="370" y="319"/>
                    <a:pt x="367" y="322"/>
                    <a:pt x="361" y="328"/>
                  </a:cubicBezTo>
                  <a:cubicBezTo>
                    <a:pt x="283" y="426"/>
                    <a:pt x="174" y="426"/>
                    <a:pt x="162" y="426"/>
                  </a:cubicBezTo>
                  <a:cubicBezTo>
                    <a:pt x="101" y="426"/>
                    <a:pt x="73" y="378"/>
                    <a:pt x="73" y="319"/>
                  </a:cubicBezTo>
                  <a:cubicBezTo>
                    <a:pt x="73" y="277"/>
                    <a:pt x="92" y="182"/>
                    <a:pt x="126" y="120"/>
                  </a:cubicBezTo>
                  <a:cubicBezTo>
                    <a:pt x="157" y="64"/>
                    <a:pt x="213" y="22"/>
                    <a:pt x="266" y="22"/>
                  </a:cubicBezTo>
                  <a:cubicBezTo>
                    <a:pt x="300" y="22"/>
                    <a:pt x="339" y="34"/>
                    <a:pt x="353" y="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CF4165ED-021D-4BAC-BF6E-3B66EC224864}"/>
                </a:ext>
              </a:extLst>
            </p:cNvPr>
            <p:cNvSpPr/>
            <p:nvPr/>
          </p:nvSpPr>
          <p:spPr>
            <a:xfrm>
              <a:off x="8301240" y="180216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CC55D8B5-E914-4A52-BCDC-40DB13CD6483}"/>
                </a:ext>
              </a:extLst>
            </p:cNvPr>
            <p:cNvSpPr/>
            <p:nvPr/>
          </p:nvSpPr>
          <p:spPr>
            <a:xfrm>
              <a:off x="8417160" y="1938239"/>
              <a:ext cx="32040" cy="77400"/>
            </a:xfrm>
            <a:custGeom>
              <a:avLst/>
              <a:gdLst/>
              <a:ahLst/>
              <a:cxnLst>
                <a:cxn ang="3cd4">
                  <a:pos x="hc" y="t"/>
                </a:cxn>
                <a:cxn ang="cd2">
                  <a:pos x="l" y="vc"/>
                </a:cxn>
                <a:cxn ang="cd4">
                  <a:pos x="hc" y="b"/>
                </a:cxn>
                <a:cxn ang="0">
                  <a:pos x="r" y="vc"/>
                </a:cxn>
              </a:cxnLst>
              <a:rect l="l" t="t" r="r" b="b"/>
              <a:pathLst>
                <a:path w="90" h="216">
                  <a:moveTo>
                    <a:pt x="70" y="70"/>
                  </a:moveTo>
                  <a:cubicBezTo>
                    <a:pt x="70" y="106"/>
                    <a:pt x="64" y="151"/>
                    <a:pt x="14" y="196"/>
                  </a:cubicBezTo>
                  <a:cubicBezTo>
                    <a:pt x="11" y="199"/>
                    <a:pt x="11" y="202"/>
                    <a:pt x="11" y="204"/>
                  </a:cubicBezTo>
                  <a:cubicBezTo>
                    <a:pt x="11" y="210"/>
                    <a:pt x="17" y="216"/>
                    <a:pt x="20" y="216"/>
                  </a:cubicBezTo>
                  <a:cubicBezTo>
                    <a:pt x="31" y="216"/>
                    <a:pt x="90" y="160"/>
                    <a:pt x="90" y="76"/>
                  </a:cubicBezTo>
                  <a:cubicBezTo>
                    <a:pt x="90" y="34"/>
                    <a:pt x="73" y="0"/>
                    <a:pt x="39" y="0"/>
                  </a:cubicBezTo>
                  <a:cubicBezTo>
                    <a:pt x="17" y="0"/>
                    <a:pt x="0" y="17"/>
                    <a:pt x="0" y="39"/>
                  </a:cubicBezTo>
                  <a:cubicBezTo>
                    <a:pt x="0" y="62"/>
                    <a:pt x="17" y="81"/>
                    <a:pt x="42" y="81"/>
                  </a:cubicBezTo>
                  <a:cubicBezTo>
                    <a:pt x="59" y="81"/>
                    <a:pt x="70" y="70"/>
                    <a:pt x="70" y="7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34D49141-ADB9-422F-95A9-4DF73BC99626}"/>
                </a:ext>
              </a:extLst>
            </p:cNvPr>
            <p:cNvSpPr/>
            <p:nvPr/>
          </p:nvSpPr>
          <p:spPr>
            <a:xfrm>
              <a:off x="8473680" y="18021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80"/>
                    <a:pt x="67" y="580"/>
                  </a:cubicBezTo>
                  <a:cubicBezTo>
                    <a:pt x="59" y="580"/>
                    <a:pt x="50" y="580"/>
                    <a:pt x="42" y="577"/>
                  </a:cubicBezTo>
                  <a:cubicBezTo>
                    <a:pt x="62" y="569"/>
                    <a:pt x="67" y="552"/>
                    <a:pt x="67" y="540"/>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A72BE58C-064A-4464-B8BB-C703088F33D8}"/>
                </a:ext>
              </a:extLst>
            </p:cNvPr>
            <p:cNvSpPr/>
            <p:nvPr/>
          </p:nvSpPr>
          <p:spPr>
            <a:xfrm>
              <a:off x="8750880" y="1722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CC29832D-3FB5-4122-BAD5-16DB1DC20BB4}"/>
                </a:ext>
              </a:extLst>
            </p:cNvPr>
            <p:cNvSpPr/>
            <p:nvPr/>
          </p:nvSpPr>
          <p:spPr>
            <a:xfrm>
              <a:off x="9061560" y="1671119"/>
              <a:ext cx="243720" cy="243720"/>
            </a:xfrm>
            <a:custGeom>
              <a:avLst/>
              <a:gdLst/>
              <a:ahLst/>
              <a:cxnLst>
                <a:cxn ang="3cd4">
                  <a:pos x="hc" y="t"/>
                </a:cxn>
                <a:cxn ang="cd2">
                  <a:pos x="l" y="vc"/>
                </a:cxn>
                <a:cxn ang="cd4">
                  <a:pos x="hc" y="b"/>
                </a:cxn>
                <a:cxn ang="0">
                  <a:pos x="r" y="vc"/>
                </a:cxn>
              </a:cxnLst>
              <a:rect l="l" t="t" r="r" b="b"/>
              <a:pathLst>
                <a:path w="678" h="678">
                  <a:moveTo>
                    <a:pt x="249" y="367"/>
                  </a:moveTo>
                  <a:lnTo>
                    <a:pt x="286" y="367"/>
                  </a:lnTo>
                  <a:lnTo>
                    <a:pt x="434" y="597"/>
                  </a:lnTo>
                  <a:cubicBezTo>
                    <a:pt x="442" y="611"/>
                    <a:pt x="468" y="650"/>
                    <a:pt x="476" y="667"/>
                  </a:cubicBezTo>
                  <a:cubicBezTo>
                    <a:pt x="484" y="678"/>
                    <a:pt x="487" y="678"/>
                    <a:pt x="510" y="678"/>
                  </a:cubicBezTo>
                  <a:lnTo>
                    <a:pt x="647" y="678"/>
                  </a:lnTo>
                  <a:cubicBezTo>
                    <a:pt x="664" y="678"/>
                    <a:pt x="678" y="678"/>
                    <a:pt x="678" y="658"/>
                  </a:cubicBezTo>
                  <a:cubicBezTo>
                    <a:pt x="678" y="653"/>
                    <a:pt x="672" y="644"/>
                    <a:pt x="664" y="641"/>
                  </a:cubicBezTo>
                  <a:cubicBezTo>
                    <a:pt x="627" y="636"/>
                    <a:pt x="580" y="569"/>
                    <a:pt x="554" y="538"/>
                  </a:cubicBezTo>
                  <a:cubicBezTo>
                    <a:pt x="549" y="526"/>
                    <a:pt x="498" y="462"/>
                    <a:pt x="434" y="356"/>
                  </a:cubicBezTo>
                  <a:cubicBezTo>
                    <a:pt x="521" y="339"/>
                    <a:pt x="605" y="302"/>
                    <a:pt x="605" y="185"/>
                  </a:cubicBezTo>
                  <a:cubicBezTo>
                    <a:pt x="605" y="48"/>
                    <a:pt x="459" y="0"/>
                    <a:pt x="344" y="0"/>
                  </a:cubicBezTo>
                  <a:lnTo>
                    <a:pt x="34" y="0"/>
                  </a:lnTo>
                  <a:cubicBezTo>
                    <a:pt x="17" y="0"/>
                    <a:pt x="0" y="0"/>
                    <a:pt x="0" y="17"/>
                  </a:cubicBezTo>
                  <a:cubicBezTo>
                    <a:pt x="0" y="34"/>
                    <a:pt x="20" y="34"/>
                    <a:pt x="28" y="34"/>
                  </a:cubicBezTo>
                  <a:cubicBezTo>
                    <a:pt x="84" y="34"/>
                    <a:pt x="87" y="42"/>
                    <a:pt x="87" y="90"/>
                  </a:cubicBezTo>
                  <a:lnTo>
                    <a:pt x="87" y="585"/>
                  </a:lnTo>
                  <a:cubicBezTo>
                    <a:pt x="87" y="636"/>
                    <a:pt x="84" y="641"/>
                    <a:pt x="28" y="641"/>
                  </a:cubicBezTo>
                  <a:cubicBezTo>
                    <a:pt x="20" y="641"/>
                    <a:pt x="0" y="641"/>
                    <a:pt x="0" y="658"/>
                  </a:cubicBezTo>
                  <a:cubicBezTo>
                    <a:pt x="0" y="678"/>
                    <a:pt x="17" y="678"/>
                    <a:pt x="34" y="678"/>
                  </a:cubicBezTo>
                  <a:lnTo>
                    <a:pt x="305" y="678"/>
                  </a:lnTo>
                  <a:cubicBezTo>
                    <a:pt x="322" y="678"/>
                    <a:pt x="336" y="678"/>
                    <a:pt x="336" y="658"/>
                  </a:cubicBezTo>
                  <a:cubicBezTo>
                    <a:pt x="336" y="641"/>
                    <a:pt x="319" y="641"/>
                    <a:pt x="308" y="641"/>
                  </a:cubicBezTo>
                  <a:cubicBezTo>
                    <a:pt x="252" y="641"/>
                    <a:pt x="249" y="636"/>
                    <a:pt x="249" y="585"/>
                  </a:cubicBezTo>
                  <a:close/>
                  <a:moveTo>
                    <a:pt x="440" y="319"/>
                  </a:moveTo>
                  <a:cubicBezTo>
                    <a:pt x="468" y="283"/>
                    <a:pt x="470" y="230"/>
                    <a:pt x="470" y="185"/>
                  </a:cubicBezTo>
                  <a:cubicBezTo>
                    <a:pt x="470" y="137"/>
                    <a:pt x="465" y="87"/>
                    <a:pt x="434" y="45"/>
                  </a:cubicBezTo>
                  <a:cubicBezTo>
                    <a:pt x="473" y="53"/>
                    <a:pt x="571" y="84"/>
                    <a:pt x="571" y="185"/>
                  </a:cubicBezTo>
                  <a:cubicBezTo>
                    <a:pt x="571" y="249"/>
                    <a:pt x="540" y="300"/>
                    <a:pt x="440" y="319"/>
                  </a:cubicBezTo>
                  <a:close/>
                  <a:moveTo>
                    <a:pt x="249" y="87"/>
                  </a:moveTo>
                  <a:cubicBezTo>
                    <a:pt x="249" y="67"/>
                    <a:pt x="249" y="34"/>
                    <a:pt x="311" y="34"/>
                  </a:cubicBezTo>
                  <a:cubicBezTo>
                    <a:pt x="395" y="34"/>
                    <a:pt x="437" y="70"/>
                    <a:pt x="437" y="185"/>
                  </a:cubicBezTo>
                  <a:cubicBezTo>
                    <a:pt x="437" y="314"/>
                    <a:pt x="406" y="333"/>
                    <a:pt x="249" y="333"/>
                  </a:cubicBezTo>
                  <a:close/>
                  <a:moveTo>
                    <a:pt x="115" y="641"/>
                  </a:moveTo>
                  <a:cubicBezTo>
                    <a:pt x="123" y="625"/>
                    <a:pt x="123" y="597"/>
                    <a:pt x="123" y="588"/>
                  </a:cubicBezTo>
                  <a:lnTo>
                    <a:pt x="123" y="90"/>
                  </a:lnTo>
                  <a:cubicBezTo>
                    <a:pt x="123" y="78"/>
                    <a:pt x="123" y="53"/>
                    <a:pt x="115" y="34"/>
                  </a:cubicBezTo>
                  <a:lnTo>
                    <a:pt x="227" y="34"/>
                  </a:lnTo>
                  <a:cubicBezTo>
                    <a:pt x="216" y="50"/>
                    <a:pt x="216" y="70"/>
                    <a:pt x="216" y="84"/>
                  </a:cubicBezTo>
                  <a:lnTo>
                    <a:pt x="216" y="588"/>
                  </a:lnTo>
                  <a:cubicBezTo>
                    <a:pt x="216" y="599"/>
                    <a:pt x="216" y="625"/>
                    <a:pt x="221" y="641"/>
                  </a:cubicBezTo>
                  <a:close/>
                  <a:moveTo>
                    <a:pt x="325" y="367"/>
                  </a:moveTo>
                  <a:cubicBezTo>
                    <a:pt x="333" y="367"/>
                    <a:pt x="336" y="364"/>
                    <a:pt x="344" y="364"/>
                  </a:cubicBezTo>
                  <a:cubicBezTo>
                    <a:pt x="358" y="364"/>
                    <a:pt x="381" y="364"/>
                    <a:pt x="395" y="361"/>
                  </a:cubicBezTo>
                  <a:cubicBezTo>
                    <a:pt x="409" y="384"/>
                    <a:pt x="518" y="560"/>
                    <a:pt x="599" y="641"/>
                  </a:cubicBezTo>
                  <a:lnTo>
                    <a:pt x="504" y="64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A93AE688-66AA-4180-9331-FF6F96CA58DD}"/>
                </a:ext>
              </a:extLst>
            </p:cNvPr>
            <p:cNvSpPr/>
            <p:nvPr/>
          </p:nvSpPr>
          <p:spPr>
            <a:xfrm>
              <a:off x="9327600" y="1613520"/>
              <a:ext cx="183240" cy="183240"/>
            </a:xfrm>
            <a:custGeom>
              <a:avLst/>
              <a:gdLst/>
              <a:ahLst/>
              <a:cxnLst>
                <a:cxn ang="3cd4">
                  <a:pos x="hc" y="t"/>
                </a:cxn>
                <a:cxn ang="cd2">
                  <a:pos x="l" y="vc"/>
                </a:cxn>
                <a:cxn ang="cd4">
                  <a:pos x="hc" y="b"/>
                </a:cxn>
                <a:cxn ang="0">
                  <a:pos x="r" y="vc"/>
                </a:cxn>
              </a:cxnLst>
              <a:rect l="l" t="t" r="r" b="b"/>
              <a:pathLst>
                <a:path w="510" h="510">
                  <a:moveTo>
                    <a:pt x="272" y="272"/>
                  </a:moveTo>
                  <a:lnTo>
                    <a:pt x="484" y="272"/>
                  </a:lnTo>
                  <a:cubicBezTo>
                    <a:pt x="493" y="272"/>
                    <a:pt x="510" y="272"/>
                    <a:pt x="510" y="255"/>
                  </a:cubicBezTo>
                  <a:cubicBezTo>
                    <a:pt x="510" y="238"/>
                    <a:pt x="493" y="238"/>
                    <a:pt x="484" y="238"/>
                  </a:cubicBezTo>
                  <a:lnTo>
                    <a:pt x="272" y="238"/>
                  </a:lnTo>
                  <a:lnTo>
                    <a:pt x="272" y="25"/>
                  </a:lnTo>
                  <a:cubicBezTo>
                    <a:pt x="272" y="17"/>
                    <a:pt x="272" y="0"/>
                    <a:pt x="255" y="0"/>
                  </a:cubicBezTo>
                  <a:cubicBezTo>
                    <a:pt x="238" y="0"/>
                    <a:pt x="238" y="17"/>
                    <a:pt x="238" y="25"/>
                  </a:cubicBezTo>
                  <a:lnTo>
                    <a:pt x="238" y="238"/>
                  </a:lnTo>
                  <a:lnTo>
                    <a:pt x="25" y="238"/>
                  </a:lnTo>
                  <a:cubicBezTo>
                    <a:pt x="17" y="238"/>
                    <a:pt x="0" y="238"/>
                    <a:pt x="0" y="255"/>
                  </a:cubicBezTo>
                  <a:cubicBezTo>
                    <a:pt x="0" y="272"/>
                    <a:pt x="17" y="272"/>
                    <a:pt x="25" y="272"/>
                  </a:cubicBezTo>
                  <a:lnTo>
                    <a:pt x="238" y="272"/>
                  </a:lnTo>
                  <a:lnTo>
                    <a:pt x="238" y="484"/>
                  </a:lnTo>
                  <a:cubicBezTo>
                    <a:pt x="238" y="493"/>
                    <a:pt x="238" y="510"/>
                    <a:pt x="255" y="510"/>
                  </a:cubicBezTo>
                  <a:cubicBezTo>
                    <a:pt x="272" y="510"/>
                    <a:pt x="272" y="496"/>
                    <a:pt x="272" y="48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110" name="Ink 109">
                <a:extLst>
                  <a:ext uri="{FF2B5EF4-FFF2-40B4-BE49-F238E27FC236}">
                    <a16:creationId xmlns:a16="http://schemas.microsoft.com/office/drawing/2014/main" id="{F2293F58-FF1E-4BD5-A7A2-4E2B81D97C0F}"/>
                  </a:ext>
                </a:extLst>
              </p14:cNvPr>
              <p14:cNvContentPartPr/>
              <p14:nvPr>
                <p:extLst>
                  <p:ext uri="{42D2F446-02D8-4167-A562-619A0277C38B}">
                    <p15:isNarration xmlns:p15="http://schemas.microsoft.com/office/powerpoint/2012/main" val="1"/>
                  </p:ext>
                </p:extLst>
              </p14:nvPr>
            </p14:nvContentPartPr>
            <p14:xfrm>
              <a:off x="2557440" y="3782880"/>
              <a:ext cx="5517000" cy="1252440"/>
            </p14:xfrm>
          </p:contentPart>
        </mc:Choice>
        <mc:Fallback xmlns="">
          <p:pic>
            <p:nvPicPr>
              <p:cNvPr id="110" name="Ink 109">
                <a:extLst>
                  <a:ext uri="{FF2B5EF4-FFF2-40B4-BE49-F238E27FC236}">
                    <a16:creationId xmlns:a16="http://schemas.microsoft.com/office/drawing/2014/main" id="{F2293F58-FF1E-4BD5-A7A2-4E2B81D97C0F}"/>
                  </a:ext>
                </a:extLst>
              </p:cNvPr>
              <p:cNvPicPr>
                <a:picLocks noGrp="1" noRot="1" noChangeAspect="1" noMove="1" noResize="1" noEditPoints="1" noAdjustHandles="1" noChangeArrowheads="1" noChangeShapeType="1"/>
              </p:cNvPicPr>
              <p:nvPr/>
            </p:nvPicPr>
            <p:blipFill>
              <a:blip r:embed="rId7"/>
              <a:stretch>
                <a:fillRect/>
              </a:stretch>
            </p:blipFill>
            <p:spPr>
              <a:xfrm>
                <a:off x="2548080" y="3773520"/>
                <a:ext cx="5535720" cy="1271160"/>
              </a:xfrm>
              <a:prstGeom prst="rect">
                <a:avLst/>
              </a:prstGeom>
            </p:spPr>
          </p:pic>
        </mc:Fallback>
      </mc:AlternateContent>
      <p:pic>
        <p:nvPicPr>
          <p:cNvPr id="124" name="Audio 123">
            <a:hlinkClick r:id="" action="ppaction://media"/>
            <a:extLst>
              <a:ext uri="{FF2B5EF4-FFF2-40B4-BE49-F238E27FC236}">
                <a16:creationId xmlns:a16="http://schemas.microsoft.com/office/drawing/2014/main" id="{6B5A445C-669F-4C81-8E50-5BE6E374813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grpSp>
        <p:nvGrpSpPr>
          <p:cNvPr id="125" name="Group 124" descr="22§display§$$&#10;\left.&#10;\begin{array}{l}&#10;  \mathbf{S}_j \mathbf{p}_i -  \mathbf{1} c_{i,j}     \leq \mathbf{s}_j  \\&#10; c_{i,j}   =  0 &#10;\end{array}&#10;\right \} &amp;  \Leftrightarrow \mathbf{p_i} \in \mathcal{S}_j&#10;$$&#10;§svg§600§TRUE§" title="TexMaths">
            <a:extLst>
              <a:ext uri="{FF2B5EF4-FFF2-40B4-BE49-F238E27FC236}">
                <a16:creationId xmlns:a16="http://schemas.microsoft.com/office/drawing/2014/main" id="{143B634A-B948-40E5-8596-3FE454112A14}"/>
              </a:ext>
            </a:extLst>
          </p:cNvPr>
          <p:cNvGrpSpPr/>
          <p:nvPr/>
        </p:nvGrpSpPr>
        <p:grpSpPr>
          <a:xfrm>
            <a:off x="5912640" y="2631960"/>
            <a:ext cx="3716640" cy="668160"/>
            <a:chOff x="5912640" y="2631960"/>
            <a:chExt cx="3716640" cy="668160"/>
          </a:xfrm>
        </p:grpSpPr>
        <p:sp>
          <p:nvSpPr>
            <p:cNvPr id="126" name="Freeform: Shape 125">
              <a:extLst>
                <a:ext uri="{FF2B5EF4-FFF2-40B4-BE49-F238E27FC236}">
                  <a16:creationId xmlns:a16="http://schemas.microsoft.com/office/drawing/2014/main" id="{77E4D573-EC67-4933-AECA-7902B001ED70}"/>
                </a:ext>
              </a:extLst>
            </p:cNvPr>
            <p:cNvSpPr/>
            <p:nvPr/>
          </p:nvSpPr>
          <p:spPr>
            <a:xfrm>
              <a:off x="5912640" y="2631960"/>
              <a:ext cx="3716640" cy="665640"/>
            </a:xfrm>
            <a:custGeom>
              <a:avLst/>
              <a:gdLst/>
              <a:ahLst/>
              <a:cxnLst>
                <a:cxn ang="3cd4">
                  <a:pos x="hc" y="t"/>
                </a:cxn>
                <a:cxn ang="cd2">
                  <a:pos x="l" y="vc"/>
                </a:cxn>
                <a:cxn ang="cd4">
                  <a:pos x="hc" y="b"/>
                </a:cxn>
                <a:cxn ang="0">
                  <a:pos x="r" y="vc"/>
                </a:cxn>
              </a:cxnLst>
              <a:rect l="l" t="t" r="r" b="b"/>
              <a:pathLst>
                <a:path w="10325" h="1850">
                  <a:moveTo>
                    <a:pt x="5161" y="1850"/>
                  </a:moveTo>
                  <a:lnTo>
                    <a:pt x="0" y="1850"/>
                  </a:lnTo>
                  <a:lnTo>
                    <a:pt x="0" y="0"/>
                  </a:lnTo>
                  <a:lnTo>
                    <a:pt x="10325" y="0"/>
                  </a:lnTo>
                  <a:lnTo>
                    <a:pt x="10325" y="185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C919A5E9-F8A6-4845-8FF7-DAAC111B14E1}"/>
                </a:ext>
              </a:extLst>
            </p:cNvPr>
            <p:cNvSpPr/>
            <p:nvPr/>
          </p:nvSpPr>
          <p:spPr>
            <a:xfrm>
              <a:off x="5929919" y="267156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C2961D4A-6EA4-4023-8A87-BFFA6BC5FF7B}"/>
                </a:ext>
              </a:extLst>
            </p:cNvPr>
            <p:cNvSpPr/>
            <p:nvPr/>
          </p:nvSpPr>
          <p:spPr>
            <a:xfrm>
              <a:off x="609012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32BF5046-E672-4452-A62B-E998B1C31292}"/>
                </a:ext>
              </a:extLst>
            </p:cNvPr>
            <p:cNvSpPr/>
            <p:nvPr/>
          </p:nvSpPr>
          <p:spPr>
            <a:xfrm>
              <a:off x="6217560" y="27403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59C23145-B25F-46EB-BCE5-23443AF6A531}"/>
                </a:ext>
              </a:extLst>
            </p:cNvPr>
            <p:cNvSpPr/>
            <p:nvPr/>
          </p:nvSpPr>
          <p:spPr>
            <a:xfrm>
              <a:off x="639324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E04D92F6-6AC0-43D5-A3CF-1DF0D3BF29FC}"/>
                </a:ext>
              </a:extLst>
            </p:cNvPr>
            <p:cNvSpPr/>
            <p:nvPr/>
          </p:nvSpPr>
          <p:spPr>
            <a:xfrm>
              <a:off x="6562079" y="279036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2" name="Freeform: Shape 131">
              <a:extLst>
                <a:ext uri="{FF2B5EF4-FFF2-40B4-BE49-F238E27FC236}">
                  <a16:creationId xmlns:a16="http://schemas.microsoft.com/office/drawing/2014/main" id="{731E89A4-9925-4867-93E7-7116E6764504}"/>
                </a:ext>
              </a:extLst>
            </p:cNvPr>
            <p:cNvSpPr/>
            <p:nvPr/>
          </p:nvSpPr>
          <p:spPr>
            <a:xfrm>
              <a:off x="6840000" y="268344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1"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BCC15867-718E-4BDA-8954-7522CECF45DA}"/>
                </a:ext>
              </a:extLst>
            </p:cNvPr>
            <p:cNvSpPr/>
            <p:nvPr/>
          </p:nvSpPr>
          <p:spPr>
            <a:xfrm>
              <a:off x="6987600" y="274284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D7D58AC4-C208-4E29-8E79-F5C4FA1C2F4F}"/>
                </a:ext>
              </a:extLst>
            </p:cNvPr>
            <p:cNvSpPr/>
            <p:nvPr/>
          </p:nvSpPr>
          <p:spPr>
            <a:xfrm>
              <a:off x="710460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36173800-FB6F-45C9-BDB7-89E0A87AB705}"/>
                </a:ext>
              </a:extLst>
            </p:cNvPr>
            <p:cNvSpPr/>
            <p:nvPr/>
          </p:nvSpPr>
          <p:spPr>
            <a:xfrm>
              <a:off x="7196399" y="288540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01499994-4167-43E0-A6F1-DD8BB35621FB}"/>
                </a:ext>
              </a:extLst>
            </p:cNvPr>
            <p:cNvSpPr/>
            <p:nvPr/>
          </p:nvSpPr>
          <p:spPr>
            <a:xfrm>
              <a:off x="72399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45B8FE43-8483-4376-85BC-6FAC4881485B}"/>
                </a:ext>
              </a:extLst>
            </p:cNvPr>
            <p:cNvSpPr/>
            <p:nvPr/>
          </p:nvSpPr>
          <p:spPr>
            <a:xfrm>
              <a:off x="7458840" y="2688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14336E68-A501-4243-B92D-2C42EB5FC249}"/>
                </a:ext>
              </a:extLst>
            </p:cNvPr>
            <p:cNvSpPr/>
            <p:nvPr/>
          </p:nvSpPr>
          <p:spPr>
            <a:xfrm>
              <a:off x="7738920" y="273960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2"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9" name="Freeform: Shape 138">
              <a:extLst>
                <a:ext uri="{FF2B5EF4-FFF2-40B4-BE49-F238E27FC236}">
                  <a16:creationId xmlns:a16="http://schemas.microsoft.com/office/drawing/2014/main" id="{B4F495BB-B5F2-4810-B41C-C565F254A62B}"/>
                </a:ext>
              </a:extLst>
            </p:cNvPr>
            <p:cNvSpPr/>
            <p:nvPr/>
          </p:nvSpPr>
          <p:spPr>
            <a:xfrm>
              <a:off x="78537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0" name="Freeform: Shape 139">
              <a:extLst>
                <a:ext uri="{FF2B5EF4-FFF2-40B4-BE49-F238E27FC236}">
                  <a16:creationId xmlns:a16="http://schemas.microsoft.com/office/drawing/2014/main" id="{C39C6892-A93E-4DF1-8E75-4455ADC5E458}"/>
                </a:ext>
              </a:extLst>
            </p:cNvPr>
            <p:cNvSpPr/>
            <p:nvPr/>
          </p:nvSpPr>
          <p:spPr>
            <a:xfrm>
              <a:off x="5923799" y="30772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1" name="Freeform: Shape 140">
              <a:extLst>
                <a:ext uri="{FF2B5EF4-FFF2-40B4-BE49-F238E27FC236}">
                  <a16:creationId xmlns:a16="http://schemas.microsoft.com/office/drawing/2014/main" id="{60BCABE0-F213-4DB5-8D8C-2423D80E1E3D}"/>
                </a:ext>
              </a:extLst>
            </p:cNvPr>
            <p:cNvSpPr/>
            <p:nvPr/>
          </p:nvSpPr>
          <p:spPr>
            <a:xfrm>
              <a:off x="6041879" y="31129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2" name="Freeform: Shape 141">
              <a:extLst>
                <a:ext uri="{FF2B5EF4-FFF2-40B4-BE49-F238E27FC236}">
                  <a16:creationId xmlns:a16="http://schemas.microsoft.com/office/drawing/2014/main" id="{E67BD88E-E5A8-4BE6-88AD-97FADA7F8145}"/>
                </a:ext>
              </a:extLst>
            </p:cNvPr>
            <p:cNvSpPr/>
            <p:nvPr/>
          </p:nvSpPr>
          <p:spPr>
            <a:xfrm>
              <a:off x="6132960" y="3218759"/>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3" name="Freeform: Shape 142">
              <a:extLst>
                <a:ext uri="{FF2B5EF4-FFF2-40B4-BE49-F238E27FC236}">
                  <a16:creationId xmlns:a16="http://schemas.microsoft.com/office/drawing/2014/main" id="{EC591B39-7189-4BB4-9CCB-B3BC6F158366}"/>
                </a:ext>
              </a:extLst>
            </p:cNvPr>
            <p:cNvSpPr/>
            <p:nvPr/>
          </p:nvSpPr>
          <p:spPr>
            <a:xfrm>
              <a:off x="6177240" y="311291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4" name="Freeform: Shape 143">
              <a:extLst>
                <a:ext uri="{FF2B5EF4-FFF2-40B4-BE49-F238E27FC236}">
                  <a16:creationId xmlns:a16="http://schemas.microsoft.com/office/drawing/2014/main" id="{E6ACAC2A-D97C-4F25-8E1D-D02805D7D302}"/>
                </a:ext>
              </a:extLst>
            </p:cNvPr>
            <p:cNvSpPr/>
            <p:nvPr/>
          </p:nvSpPr>
          <p:spPr>
            <a:xfrm>
              <a:off x="6387840" y="3097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5" name="Freeform: Shape 144">
              <a:extLst>
                <a:ext uri="{FF2B5EF4-FFF2-40B4-BE49-F238E27FC236}">
                  <a16:creationId xmlns:a16="http://schemas.microsoft.com/office/drawing/2014/main" id="{3ABC981D-F444-4BAA-B1D2-A02C5AC00785}"/>
                </a:ext>
              </a:extLst>
            </p:cNvPr>
            <p:cNvSpPr/>
            <p:nvPr/>
          </p:nvSpPr>
          <p:spPr>
            <a:xfrm>
              <a:off x="6676199" y="301464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6" name="Freeform: Shape 145">
              <a:extLst>
                <a:ext uri="{FF2B5EF4-FFF2-40B4-BE49-F238E27FC236}">
                  <a16:creationId xmlns:a16="http://schemas.microsoft.com/office/drawing/2014/main" id="{FE8514CE-E637-44DC-A8F7-91D9BADA20BC}"/>
                </a:ext>
              </a:extLst>
            </p:cNvPr>
            <p:cNvSpPr/>
            <p:nvPr/>
          </p:nvSpPr>
          <p:spPr>
            <a:xfrm>
              <a:off x="8151840" y="2631960"/>
              <a:ext cx="135720" cy="668160"/>
            </a:xfrm>
            <a:custGeom>
              <a:avLst/>
              <a:gdLst/>
              <a:ahLst/>
              <a:cxnLst>
                <a:cxn ang="3cd4">
                  <a:pos x="hc" y="t"/>
                </a:cxn>
                <a:cxn ang="cd2">
                  <a:pos x="l" y="vc"/>
                </a:cxn>
                <a:cxn ang="cd4">
                  <a:pos x="hc" y="b"/>
                </a:cxn>
                <a:cxn ang="0">
                  <a:pos x="r" y="vc"/>
                </a:cxn>
              </a:cxnLst>
              <a:rect l="l" t="t" r="r" b="b"/>
              <a:pathLst>
                <a:path w="378" h="1857">
                  <a:moveTo>
                    <a:pt x="222" y="1171"/>
                  </a:moveTo>
                  <a:cubicBezTo>
                    <a:pt x="222" y="1080"/>
                    <a:pt x="268" y="1001"/>
                    <a:pt x="372" y="946"/>
                  </a:cubicBezTo>
                  <a:cubicBezTo>
                    <a:pt x="378" y="942"/>
                    <a:pt x="378" y="942"/>
                    <a:pt x="378" y="929"/>
                  </a:cubicBezTo>
                  <a:cubicBezTo>
                    <a:pt x="378" y="915"/>
                    <a:pt x="378" y="915"/>
                    <a:pt x="370" y="911"/>
                  </a:cubicBezTo>
                  <a:cubicBezTo>
                    <a:pt x="229" y="836"/>
                    <a:pt x="222" y="722"/>
                    <a:pt x="222" y="700"/>
                  </a:cubicBezTo>
                  <a:lnTo>
                    <a:pt x="222" y="240"/>
                  </a:lnTo>
                  <a:cubicBezTo>
                    <a:pt x="222" y="128"/>
                    <a:pt x="143" y="55"/>
                    <a:pt x="48" y="9"/>
                  </a:cubicBezTo>
                  <a:cubicBezTo>
                    <a:pt x="31" y="0"/>
                    <a:pt x="29" y="0"/>
                    <a:pt x="18" y="0"/>
                  </a:cubicBezTo>
                  <a:cubicBezTo>
                    <a:pt x="0" y="0"/>
                    <a:pt x="0" y="0"/>
                    <a:pt x="0" y="18"/>
                  </a:cubicBezTo>
                  <a:cubicBezTo>
                    <a:pt x="0" y="29"/>
                    <a:pt x="0" y="31"/>
                    <a:pt x="7" y="33"/>
                  </a:cubicBezTo>
                  <a:cubicBezTo>
                    <a:pt x="40" y="51"/>
                    <a:pt x="141" y="101"/>
                    <a:pt x="156" y="211"/>
                  </a:cubicBezTo>
                  <a:cubicBezTo>
                    <a:pt x="156" y="222"/>
                    <a:pt x="156" y="231"/>
                    <a:pt x="156" y="277"/>
                  </a:cubicBezTo>
                  <a:lnTo>
                    <a:pt x="156" y="673"/>
                  </a:lnTo>
                  <a:cubicBezTo>
                    <a:pt x="156" y="711"/>
                    <a:pt x="156" y="768"/>
                    <a:pt x="207" y="829"/>
                  </a:cubicBezTo>
                  <a:cubicBezTo>
                    <a:pt x="235" y="869"/>
                    <a:pt x="282" y="904"/>
                    <a:pt x="334" y="929"/>
                  </a:cubicBezTo>
                  <a:cubicBezTo>
                    <a:pt x="183" y="1001"/>
                    <a:pt x="156" y="1113"/>
                    <a:pt x="156" y="1157"/>
                  </a:cubicBezTo>
                  <a:lnTo>
                    <a:pt x="156" y="1602"/>
                  </a:lnTo>
                  <a:cubicBezTo>
                    <a:pt x="156" y="1644"/>
                    <a:pt x="156" y="1688"/>
                    <a:pt x="112" y="1745"/>
                  </a:cubicBezTo>
                  <a:cubicBezTo>
                    <a:pt x="77" y="1787"/>
                    <a:pt x="40" y="1809"/>
                    <a:pt x="4" y="1824"/>
                  </a:cubicBezTo>
                  <a:cubicBezTo>
                    <a:pt x="0" y="1826"/>
                    <a:pt x="0" y="1831"/>
                    <a:pt x="0" y="1839"/>
                  </a:cubicBezTo>
                  <a:cubicBezTo>
                    <a:pt x="0" y="1857"/>
                    <a:pt x="0" y="1857"/>
                    <a:pt x="18" y="1857"/>
                  </a:cubicBezTo>
                  <a:cubicBezTo>
                    <a:pt x="29" y="1857"/>
                    <a:pt x="29" y="1857"/>
                    <a:pt x="51" y="1848"/>
                  </a:cubicBezTo>
                  <a:cubicBezTo>
                    <a:pt x="128" y="1811"/>
                    <a:pt x="202" y="1749"/>
                    <a:pt x="220" y="1655"/>
                  </a:cubicBezTo>
                  <a:cubicBezTo>
                    <a:pt x="222" y="1639"/>
                    <a:pt x="222" y="1633"/>
                    <a:pt x="222" y="1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7" name="Freeform: Shape 146">
              <a:extLst>
                <a:ext uri="{FF2B5EF4-FFF2-40B4-BE49-F238E27FC236}">
                  <a16:creationId xmlns:a16="http://schemas.microsoft.com/office/drawing/2014/main" id="{CEB5472E-DB81-44B5-917D-5969F182C381}"/>
                </a:ext>
              </a:extLst>
            </p:cNvPr>
            <p:cNvSpPr/>
            <p:nvPr/>
          </p:nvSpPr>
          <p:spPr>
            <a:xfrm>
              <a:off x="8410680" y="288936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6"/>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4"/>
                  </a:cubicBezTo>
                  <a:lnTo>
                    <a:pt x="552" y="304"/>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8"/>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8" name="Freeform: Shape 147">
              <a:extLst>
                <a:ext uri="{FF2B5EF4-FFF2-40B4-BE49-F238E27FC236}">
                  <a16:creationId xmlns:a16="http://schemas.microsoft.com/office/drawing/2014/main" id="{58560987-0C24-43A6-89CF-DAE5AE09161F}"/>
                </a:ext>
              </a:extLst>
            </p:cNvPr>
            <p:cNvSpPr/>
            <p:nvPr/>
          </p:nvSpPr>
          <p:spPr>
            <a:xfrm>
              <a:off x="8766360" y="29098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9" name="Freeform: Shape 148">
              <a:extLst>
                <a:ext uri="{FF2B5EF4-FFF2-40B4-BE49-F238E27FC236}">
                  <a16:creationId xmlns:a16="http://schemas.microsoft.com/office/drawing/2014/main" id="{1E7AFB7F-C8A7-4E9C-92E5-C7BAE72F3E23}"/>
                </a:ext>
              </a:extLst>
            </p:cNvPr>
            <p:cNvSpPr/>
            <p:nvPr/>
          </p:nvSpPr>
          <p:spPr>
            <a:xfrm>
              <a:off x="8946000" y="2941560"/>
              <a:ext cx="48600" cy="135720"/>
            </a:xfrm>
            <a:custGeom>
              <a:avLst/>
              <a:gdLst/>
              <a:ahLst/>
              <a:cxnLst>
                <a:cxn ang="3cd4">
                  <a:pos x="hc" y="t"/>
                </a:cxn>
                <a:cxn ang="cd2">
                  <a:pos x="l" y="vc"/>
                </a:cxn>
                <a:cxn ang="cd4">
                  <a:pos x="hc" y="b"/>
                </a:cxn>
                <a:cxn ang="0">
                  <a:pos x="r" y="vc"/>
                </a:cxn>
              </a:cxnLst>
              <a:rect l="l" t="t" r="r" b="b"/>
              <a:pathLst>
                <a:path w="136" h="378">
                  <a:moveTo>
                    <a:pt x="108" y="44"/>
                  </a:moveTo>
                  <a:cubicBezTo>
                    <a:pt x="108" y="18"/>
                    <a:pt x="86" y="0"/>
                    <a:pt x="64" y="0"/>
                  </a:cubicBezTo>
                  <a:cubicBezTo>
                    <a:pt x="35" y="0"/>
                    <a:pt x="18" y="22"/>
                    <a:pt x="18" y="44"/>
                  </a:cubicBezTo>
                  <a:cubicBezTo>
                    <a:pt x="18" y="70"/>
                    <a:pt x="40" y="88"/>
                    <a:pt x="62" y="88"/>
                  </a:cubicBezTo>
                  <a:cubicBezTo>
                    <a:pt x="88" y="88"/>
                    <a:pt x="108" y="68"/>
                    <a:pt x="108" y="44"/>
                  </a:cubicBezTo>
                  <a:close/>
                  <a:moveTo>
                    <a:pt x="2" y="139"/>
                  </a:moveTo>
                  <a:lnTo>
                    <a:pt x="2" y="167"/>
                  </a:lnTo>
                  <a:cubicBezTo>
                    <a:pt x="33" y="167"/>
                    <a:pt x="37" y="167"/>
                    <a:pt x="37" y="189"/>
                  </a:cubicBezTo>
                  <a:lnTo>
                    <a:pt x="37" y="348"/>
                  </a:lnTo>
                  <a:lnTo>
                    <a:pt x="0" y="348"/>
                  </a:lnTo>
                  <a:lnTo>
                    <a:pt x="0" y="378"/>
                  </a:lnTo>
                  <a:cubicBezTo>
                    <a:pt x="2" y="378"/>
                    <a:pt x="44" y="376"/>
                    <a:pt x="70" y="376"/>
                  </a:cubicBezTo>
                  <a:cubicBezTo>
                    <a:pt x="92" y="376"/>
                    <a:pt x="114" y="376"/>
                    <a:pt x="136" y="378"/>
                  </a:cubicBezTo>
                  <a:lnTo>
                    <a:pt x="136" y="348"/>
                  </a:lnTo>
                  <a:lnTo>
                    <a:pt x="103" y="348"/>
                  </a:lnTo>
                  <a:lnTo>
                    <a:pt x="103" y="13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0" name="Freeform: Shape 149">
              <a:extLst>
                <a:ext uri="{FF2B5EF4-FFF2-40B4-BE49-F238E27FC236}">
                  <a16:creationId xmlns:a16="http://schemas.microsoft.com/office/drawing/2014/main" id="{45693AF0-A8A0-4A23-8F72-11478C7A024F}"/>
                </a:ext>
              </a:extLst>
            </p:cNvPr>
            <p:cNvSpPr/>
            <p:nvPr/>
          </p:nvSpPr>
          <p:spPr>
            <a:xfrm>
              <a:off x="9118800" y="288540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1" name="Freeform: Shape 150">
              <a:extLst>
                <a:ext uri="{FF2B5EF4-FFF2-40B4-BE49-F238E27FC236}">
                  <a16:creationId xmlns:a16="http://schemas.microsoft.com/office/drawing/2014/main" id="{8A9CC827-8B91-4980-A096-0E43FC6A1EE6}"/>
                </a:ext>
              </a:extLst>
            </p:cNvPr>
            <p:cNvSpPr/>
            <p:nvPr/>
          </p:nvSpPr>
          <p:spPr>
            <a:xfrm>
              <a:off x="9362880" y="283932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2" name="Freeform: Shape 151">
              <a:extLst>
                <a:ext uri="{FF2B5EF4-FFF2-40B4-BE49-F238E27FC236}">
                  <a16:creationId xmlns:a16="http://schemas.microsoft.com/office/drawing/2014/main" id="{B9CBB2AB-3D4D-4240-88F2-0E70C0819B1E}"/>
                </a:ext>
              </a:extLst>
            </p:cNvPr>
            <p:cNvSpPr/>
            <p:nvPr/>
          </p:nvSpPr>
          <p:spPr>
            <a:xfrm>
              <a:off x="9525960" y="29480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3" name="Rectangle 152">
            <a:extLst>
              <a:ext uri="{FF2B5EF4-FFF2-40B4-BE49-F238E27FC236}">
                <a16:creationId xmlns:a16="http://schemas.microsoft.com/office/drawing/2014/main" id="{0680A09F-70DB-4CC5-BACF-80C85E7E5285}"/>
              </a:ext>
            </a:extLst>
          </p:cNvPr>
          <p:cNvSpPr/>
          <p:nvPr/>
        </p:nvSpPr>
        <p:spPr>
          <a:xfrm>
            <a:off x="8410968" y="283765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a:extLst>
              <a:ext uri="{FF2B5EF4-FFF2-40B4-BE49-F238E27FC236}">
                <a16:creationId xmlns:a16="http://schemas.microsoft.com/office/drawing/2014/main" id="{E76DF3F6-053F-4074-B9B4-3E3893FFAA1E}"/>
              </a:ext>
            </a:extLst>
          </p:cNvPr>
          <p:cNvSpPr/>
          <p:nvPr/>
        </p:nvSpPr>
        <p:spPr>
          <a:xfrm>
            <a:off x="8406200" y="2865961"/>
            <a:ext cx="90160" cy="227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a:extLst>
              <a:ext uri="{FF2B5EF4-FFF2-40B4-BE49-F238E27FC236}">
                <a16:creationId xmlns:a16="http://schemas.microsoft.com/office/drawing/2014/main" id="{EAC58359-7D23-4470-97CF-315D6D201ACB}"/>
              </a:ext>
            </a:extLst>
          </p:cNvPr>
          <p:cNvSpPr/>
          <p:nvPr/>
        </p:nvSpPr>
        <p:spPr>
          <a:xfrm>
            <a:off x="8370476" y="2932908"/>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Tm="28407"/>
    </mc:Choice>
    <mc:Fallback xmlns="">
      <p:transition spd="slow" advTm="28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4"/>
                                        </p:tgtEl>
                                      </p:cBhvr>
                                    </p:cmd>
                                  </p:childTnLst>
                                </p:cTn>
                              </p:par>
                              <p:par>
                                <p:cTn id="7" presetID="59" presetClass="entr" presetSubtype="0" fill="hold" nodeType="withEffect">
                                  <p:stCondLst>
                                    <p:cond delay="0"/>
                                  </p:stCondLst>
                                  <p:childTnLst>
                                    <p:set>
                                      <p:cBhvr>
                                        <p:cTn id="8" dur="1" fill="hold">
                                          <p:stCondLst>
                                            <p:cond delay="0"/>
                                          </p:stCondLst>
                                        </p:cTn>
                                        <p:tgtEl>
                                          <p:spTgt spid="110"/>
                                        </p:tgtEl>
                                        <p:attrNameLst>
                                          <p:attrName>style.visibility</p:attrName>
                                        </p:attrNameLst>
                                      </p:cBhvr>
                                      <p:to>
                                        <p:strVal val="visible"/>
                                      </p:to>
                                    </p:set>
                                    <p:cmd type="call" cmd="playFrom(0.0)">
                                      <p:cBhvr>
                                        <p:cTn id="9" dur="1" fill="hold"/>
                                        <p:tgtEl>
                                          <p:spTgt spid="1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2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9753-7278-4092-8854-4FEE03E3DAD7}"/>
              </a:ext>
            </a:extLst>
          </p:cNvPr>
          <p:cNvSpPr txBox="1">
            <a:spLocks noGrp="1"/>
          </p:cNvSpPr>
          <p:nvPr>
            <p:ph type="title" idx="4294967295"/>
          </p:nvPr>
        </p:nvSpPr>
        <p:spPr>
          <a:xfrm>
            <a:off x="503999" y="110880"/>
            <a:ext cx="9071640" cy="1176840"/>
          </a:xfrm>
        </p:spPr>
        <p:txBody>
          <a:bodyPr>
            <a:spAutoFit/>
          </a:bodyPr>
          <a:lstStyle/>
          <a:p>
            <a:pPr lvl="0"/>
            <a:r>
              <a:rPr lang="en-GB"/>
              <a:t>AN EQUIVALENT CARDINALITY MINIMIZATION PROBLEM</a:t>
            </a:r>
          </a:p>
        </p:txBody>
      </p:sp>
      <p:grpSp>
        <p:nvGrpSpPr>
          <p:cNvPr id="3" name="Group 2" descr="22§display§\begin{equation*} \label{eq:lp_trans} \begin{aligned}&#10;\text {find }  \quad &amp;  \mathbf{p}_i &amp; \\&#10;\text {s.t. }  \quad &amp;  \mathbf{p}_i\in \mathcal{S}_1 \lor   \dots \lor  \mathbf{p}_i  \in    \mathcal{S}_n&#10;\end{aligned} \end{equation*}§svg§600§TRUE§" title="TexMaths">
            <a:extLst>
              <a:ext uri="{FF2B5EF4-FFF2-40B4-BE49-F238E27FC236}">
                <a16:creationId xmlns:a16="http://schemas.microsoft.com/office/drawing/2014/main" id="{A51552A0-1FCC-4CE5-8056-F0B29B7F0181}"/>
              </a:ext>
            </a:extLst>
          </p:cNvPr>
          <p:cNvGrpSpPr/>
          <p:nvPr/>
        </p:nvGrpSpPr>
        <p:grpSpPr>
          <a:xfrm>
            <a:off x="5298840" y="2164680"/>
            <a:ext cx="3593880" cy="668160"/>
            <a:chOff x="5298840" y="2164680"/>
            <a:chExt cx="3593880" cy="668160"/>
          </a:xfrm>
        </p:grpSpPr>
        <p:sp>
          <p:nvSpPr>
            <p:cNvPr id="4" name="Freeform: Shape 3">
              <a:extLst>
                <a:ext uri="{FF2B5EF4-FFF2-40B4-BE49-F238E27FC236}">
                  <a16:creationId xmlns:a16="http://schemas.microsoft.com/office/drawing/2014/main" id="{A6C4D7B6-5BD8-4C5D-8EA9-5DD7690174CB}"/>
                </a:ext>
              </a:extLst>
            </p:cNvPr>
            <p:cNvSpPr/>
            <p:nvPr/>
          </p:nvSpPr>
          <p:spPr>
            <a:xfrm>
              <a:off x="5298840" y="2168639"/>
              <a:ext cx="3593880" cy="664200"/>
            </a:xfrm>
            <a:custGeom>
              <a:avLst/>
              <a:gdLst/>
              <a:ahLst/>
              <a:cxnLst>
                <a:cxn ang="3cd4">
                  <a:pos x="hc" y="t"/>
                </a:cxn>
                <a:cxn ang="cd2">
                  <a:pos x="l" y="vc"/>
                </a:cxn>
                <a:cxn ang="cd4">
                  <a:pos x="hc" y="b"/>
                </a:cxn>
                <a:cxn ang="0">
                  <a:pos x="r" y="vc"/>
                </a:cxn>
              </a:cxnLst>
              <a:rect l="l" t="t" r="r" b="b"/>
              <a:pathLst>
                <a:path w="9984" h="1846">
                  <a:moveTo>
                    <a:pt x="4992" y="1846"/>
                  </a:moveTo>
                  <a:lnTo>
                    <a:pt x="0" y="1846"/>
                  </a:lnTo>
                  <a:lnTo>
                    <a:pt x="0" y="0"/>
                  </a:lnTo>
                  <a:lnTo>
                    <a:pt x="9984" y="0"/>
                  </a:lnTo>
                  <a:lnTo>
                    <a:pt x="9984" y="18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9D7C4CA7-05BC-46A7-AA16-F596F4BEF69D}"/>
                </a:ext>
              </a:extLst>
            </p:cNvPr>
            <p:cNvSpPr/>
            <p:nvPr/>
          </p:nvSpPr>
          <p:spPr>
            <a:xfrm>
              <a:off x="5306040" y="21646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A657C06-0338-44C0-B0CE-DA22F6520841}"/>
                </a:ext>
              </a:extLst>
            </p:cNvPr>
            <p:cNvSpPr/>
            <p:nvPr/>
          </p:nvSpPr>
          <p:spPr>
            <a:xfrm>
              <a:off x="5461920" y="22384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ACA2FCAB-8B35-41C4-87CF-C2165E2D1DEC}"/>
                </a:ext>
              </a:extLst>
            </p:cNvPr>
            <p:cNvSpPr/>
            <p:nvPr/>
          </p:nvSpPr>
          <p:spPr>
            <a:xfrm>
              <a:off x="5616360" y="21679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B11CF22D-125E-4B15-88AD-6E99DC35AF80}"/>
                </a:ext>
              </a:extLst>
            </p:cNvPr>
            <p:cNvSpPr/>
            <p:nvPr/>
          </p:nvSpPr>
          <p:spPr>
            <a:xfrm>
              <a:off x="6143760" y="22359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3E57EE83-47B8-415B-9F38-C57D93214C28}"/>
                </a:ext>
              </a:extLst>
            </p:cNvPr>
            <p:cNvSpPr/>
            <p:nvPr/>
          </p:nvSpPr>
          <p:spPr>
            <a:xfrm>
              <a:off x="6320520" y="22741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FD7A82A3-9AA2-47F3-A6FF-FCAC4D4E2F69}"/>
                </a:ext>
              </a:extLst>
            </p:cNvPr>
            <p:cNvSpPr/>
            <p:nvPr/>
          </p:nvSpPr>
          <p:spPr>
            <a:xfrm>
              <a:off x="5368680" y="265428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A0843B89-0B00-4387-896B-2D6B683B6634}"/>
                </a:ext>
              </a:extLst>
            </p:cNvPr>
            <p:cNvSpPr/>
            <p:nvPr/>
          </p:nvSpPr>
          <p:spPr>
            <a:xfrm>
              <a:off x="5492160" y="27493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4B550858-B1CD-4E79-9B5E-CEA0A8799BC7}"/>
                </a:ext>
              </a:extLst>
            </p:cNvPr>
            <p:cNvSpPr/>
            <p:nvPr/>
          </p:nvSpPr>
          <p:spPr>
            <a:xfrm>
              <a:off x="5550840" y="260748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5E0649AC-6893-4B22-B682-42CAABA26BFD}"/>
                </a:ext>
              </a:extLst>
            </p:cNvPr>
            <p:cNvSpPr/>
            <p:nvPr/>
          </p:nvSpPr>
          <p:spPr>
            <a:xfrm>
              <a:off x="5677560" y="27493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33CFBEFB-78E2-4C30-98A8-5652D76C4135}"/>
                </a:ext>
              </a:extLst>
            </p:cNvPr>
            <p:cNvSpPr/>
            <p:nvPr/>
          </p:nvSpPr>
          <p:spPr>
            <a:xfrm>
              <a:off x="6143760" y="26535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F5F54846-A2BC-4E44-BBBA-80B3F5632D02}"/>
                </a:ext>
              </a:extLst>
            </p:cNvPr>
            <p:cNvSpPr/>
            <p:nvPr/>
          </p:nvSpPr>
          <p:spPr>
            <a:xfrm>
              <a:off x="6320520" y="2691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9BAB31B4-C9EB-4630-A852-2A7CD7932B7E}"/>
                </a:ext>
              </a:extLst>
            </p:cNvPr>
            <p:cNvSpPr/>
            <p:nvPr/>
          </p:nvSpPr>
          <p:spPr>
            <a:xfrm>
              <a:off x="6504479" y="2628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1"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1"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D4988590-8973-4657-9373-99F9ACAE237E}"/>
                </a:ext>
              </a:extLst>
            </p:cNvPr>
            <p:cNvSpPr/>
            <p:nvPr/>
          </p:nvSpPr>
          <p:spPr>
            <a:xfrm>
              <a:off x="6748199" y="258300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B0FCF9C7-37EE-42F4-B9D4-7BA9C10853B4}"/>
                </a:ext>
              </a:extLst>
            </p:cNvPr>
            <p:cNvSpPr/>
            <p:nvPr/>
          </p:nvSpPr>
          <p:spPr>
            <a:xfrm>
              <a:off x="6932880" y="26913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00454659-0954-4E0D-839C-B51C81F22FF0}"/>
                </a:ext>
              </a:extLst>
            </p:cNvPr>
            <p:cNvSpPr/>
            <p:nvPr/>
          </p:nvSpPr>
          <p:spPr>
            <a:xfrm>
              <a:off x="7113240" y="261216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05C43650-3C75-41F1-A2BE-07077991A62C}"/>
                </a:ext>
              </a:extLst>
            </p:cNvPr>
            <p:cNvSpPr/>
            <p:nvPr/>
          </p:nvSpPr>
          <p:spPr>
            <a:xfrm>
              <a:off x="7368479"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A18937DB-8D5A-4CB8-B43A-6233273F9157}"/>
                </a:ext>
              </a:extLst>
            </p:cNvPr>
            <p:cNvSpPr/>
            <p:nvPr/>
          </p:nvSpPr>
          <p:spPr>
            <a:xfrm>
              <a:off x="7491960"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DE822451-6480-49E5-9969-5EE27828B921}"/>
                </a:ext>
              </a:extLst>
            </p:cNvPr>
            <p:cNvSpPr/>
            <p:nvPr/>
          </p:nvSpPr>
          <p:spPr>
            <a:xfrm>
              <a:off x="7615440"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2E9B70DA-6790-4721-93EF-4A901803D285}"/>
                </a:ext>
              </a:extLst>
            </p:cNvPr>
            <p:cNvSpPr/>
            <p:nvPr/>
          </p:nvSpPr>
          <p:spPr>
            <a:xfrm>
              <a:off x="7746840" y="261216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F48EC2CA-E425-42DA-BBC6-39688E3BFCBF}"/>
                </a:ext>
              </a:extLst>
            </p:cNvPr>
            <p:cNvSpPr/>
            <p:nvPr/>
          </p:nvSpPr>
          <p:spPr>
            <a:xfrm>
              <a:off x="7988400" y="26535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7049F03B-DA1E-4D06-A3F8-AB1B02356F25}"/>
                </a:ext>
              </a:extLst>
            </p:cNvPr>
            <p:cNvSpPr/>
            <p:nvPr/>
          </p:nvSpPr>
          <p:spPr>
            <a:xfrm>
              <a:off x="8164440" y="2691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3EA83789-2F3A-43C0-980E-4DB1870DD339}"/>
                </a:ext>
              </a:extLst>
            </p:cNvPr>
            <p:cNvSpPr/>
            <p:nvPr/>
          </p:nvSpPr>
          <p:spPr>
            <a:xfrm>
              <a:off x="8348040" y="2628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1" y="209"/>
                  </a:lnTo>
                  <a:cubicBezTo>
                    <a:pt x="42" y="106"/>
                    <a:pt x="130" y="31"/>
                    <a:pt x="240" y="31"/>
                  </a:cubicBezTo>
                  <a:lnTo>
                    <a:pt x="361" y="31"/>
                  </a:lnTo>
                  <a:cubicBezTo>
                    <a:pt x="374" y="31"/>
                    <a:pt x="389" y="31"/>
                    <a:pt x="389" y="15"/>
                  </a:cubicBezTo>
                  <a:cubicBezTo>
                    <a:pt x="389" y="0"/>
                    <a:pt x="374" y="0"/>
                    <a:pt x="361" y="0"/>
                  </a:cubicBezTo>
                  <a:lnTo>
                    <a:pt x="238" y="0"/>
                  </a:lnTo>
                  <a:cubicBezTo>
                    <a:pt x="106" y="0"/>
                    <a:pt x="0" y="101"/>
                    <a:pt x="0" y="224"/>
                  </a:cubicBezTo>
                  <a:cubicBezTo>
                    <a:pt x="0" y="350"/>
                    <a:pt x="106" y="451"/>
                    <a:pt x="238" y="451"/>
                  </a:cubicBezTo>
                  <a:lnTo>
                    <a:pt x="361" y="451"/>
                  </a:lnTo>
                  <a:cubicBezTo>
                    <a:pt x="374" y="451"/>
                    <a:pt x="389" y="451"/>
                    <a:pt x="389" y="436"/>
                  </a:cubicBezTo>
                  <a:cubicBezTo>
                    <a:pt x="389" y="420"/>
                    <a:pt x="374" y="420"/>
                    <a:pt x="361" y="420"/>
                  </a:cubicBezTo>
                  <a:lnTo>
                    <a:pt x="240" y="420"/>
                  </a:lnTo>
                  <a:cubicBezTo>
                    <a:pt x="130" y="420"/>
                    <a:pt x="42" y="345"/>
                    <a:pt x="31"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07BD4D57-FC82-4AD6-930D-BB5ED8351933}"/>
                </a:ext>
              </a:extLst>
            </p:cNvPr>
            <p:cNvSpPr/>
            <p:nvPr/>
          </p:nvSpPr>
          <p:spPr>
            <a:xfrm>
              <a:off x="8592840" y="258300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0723640E-B2F6-4C31-9DD4-699D426482E9}"/>
                </a:ext>
              </a:extLst>
            </p:cNvPr>
            <p:cNvSpPr/>
            <p:nvPr/>
          </p:nvSpPr>
          <p:spPr>
            <a:xfrm>
              <a:off x="8764920" y="273492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9"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9" name="Group 28" descr="72§display§\Leftrightarrow§svg§600§TRUE§" title="TexMaths">
            <a:extLst>
              <a:ext uri="{FF2B5EF4-FFF2-40B4-BE49-F238E27FC236}">
                <a16:creationId xmlns:a16="http://schemas.microsoft.com/office/drawing/2014/main" id="{154A4DBE-1085-4485-8889-E6F5C3FD7343}"/>
              </a:ext>
            </a:extLst>
          </p:cNvPr>
          <p:cNvGrpSpPr/>
          <p:nvPr/>
        </p:nvGrpSpPr>
        <p:grpSpPr>
          <a:xfrm>
            <a:off x="6866280" y="3060000"/>
            <a:ext cx="909359" cy="502560"/>
            <a:chOff x="6866280" y="3060000"/>
            <a:chExt cx="909359" cy="502560"/>
          </a:xfrm>
        </p:grpSpPr>
        <p:sp>
          <p:nvSpPr>
            <p:cNvPr id="30" name="Freeform: Shape 29">
              <a:extLst>
                <a:ext uri="{FF2B5EF4-FFF2-40B4-BE49-F238E27FC236}">
                  <a16:creationId xmlns:a16="http://schemas.microsoft.com/office/drawing/2014/main" id="{056A0BBD-65B2-4ED0-BE20-88EACF012F10}"/>
                </a:ext>
              </a:extLst>
            </p:cNvPr>
            <p:cNvSpPr/>
            <p:nvPr/>
          </p:nvSpPr>
          <p:spPr>
            <a:xfrm>
              <a:off x="6866280" y="3205080"/>
              <a:ext cx="909359" cy="214920"/>
            </a:xfrm>
            <a:custGeom>
              <a:avLst/>
              <a:gdLst/>
              <a:ahLst/>
              <a:cxnLst>
                <a:cxn ang="3cd4">
                  <a:pos x="hc" y="t"/>
                </a:cxn>
                <a:cxn ang="cd2">
                  <a:pos x="l" y="vc"/>
                </a:cxn>
                <a:cxn ang="cd4">
                  <a:pos x="hc" y="b"/>
                </a:cxn>
                <a:cxn ang="0">
                  <a:pos x="r" y="vc"/>
                </a:cxn>
              </a:cxnLst>
              <a:rect l="l" t="t" r="r" b="b"/>
              <a:pathLst>
                <a:path w="2527" h="598">
                  <a:moveTo>
                    <a:pt x="1267" y="598"/>
                  </a:moveTo>
                  <a:lnTo>
                    <a:pt x="0" y="598"/>
                  </a:lnTo>
                  <a:lnTo>
                    <a:pt x="0" y="0"/>
                  </a:lnTo>
                  <a:lnTo>
                    <a:pt x="2527" y="0"/>
                  </a:lnTo>
                  <a:lnTo>
                    <a:pt x="2527" y="59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1C92F6FD-A1CE-42D3-923C-F7BC25B10FC2}"/>
                </a:ext>
              </a:extLst>
            </p:cNvPr>
            <p:cNvSpPr/>
            <p:nvPr/>
          </p:nvSpPr>
          <p:spPr>
            <a:xfrm>
              <a:off x="6897240" y="3060000"/>
              <a:ext cx="849600" cy="502560"/>
            </a:xfrm>
            <a:custGeom>
              <a:avLst/>
              <a:gdLst/>
              <a:ahLst/>
              <a:cxnLst>
                <a:cxn ang="3cd4">
                  <a:pos x="hc" y="t"/>
                </a:cxn>
                <a:cxn ang="cd2">
                  <a:pos x="l" y="vc"/>
                </a:cxn>
                <a:cxn ang="cd4">
                  <a:pos x="hc" y="b"/>
                </a:cxn>
                <a:cxn ang="0">
                  <a:pos x="r" y="vc"/>
                </a:cxn>
              </a:cxnLst>
              <a:rect l="l" t="t" r="r" b="b"/>
              <a:pathLst>
                <a:path w="2361" h="1397">
                  <a:moveTo>
                    <a:pt x="562" y="403"/>
                  </a:moveTo>
                  <a:cubicBezTo>
                    <a:pt x="706" y="238"/>
                    <a:pt x="778" y="50"/>
                    <a:pt x="778" y="29"/>
                  </a:cubicBezTo>
                  <a:cubicBezTo>
                    <a:pt x="778" y="0"/>
                    <a:pt x="749" y="0"/>
                    <a:pt x="727" y="0"/>
                  </a:cubicBezTo>
                  <a:cubicBezTo>
                    <a:pt x="691" y="0"/>
                    <a:pt x="691" y="0"/>
                    <a:pt x="670" y="50"/>
                  </a:cubicBezTo>
                  <a:cubicBezTo>
                    <a:pt x="562" y="288"/>
                    <a:pt x="374" y="518"/>
                    <a:pt x="43" y="662"/>
                  </a:cubicBezTo>
                  <a:cubicBezTo>
                    <a:pt x="7" y="677"/>
                    <a:pt x="0" y="684"/>
                    <a:pt x="0" y="699"/>
                  </a:cubicBezTo>
                  <a:cubicBezTo>
                    <a:pt x="0" y="706"/>
                    <a:pt x="0" y="713"/>
                    <a:pt x="0" y="713"/>
                  </a:cubicBezTo>
                  <a:cubicBezTo>
                    <a:pt x="7" y="720"/>
                    <a:pt x="7" y="720"/>
                    <a:pt x="58" y="749"/>
                  </a:cubicBezTo>
                  <a:cubicBezTo>
                    <a:pt x="338" y="864"/>
                    <a:pt x="547" y="1080"/>
                    <a:pt x="677" y="1375"/>
                  </a:cubicBezTo>
                  <a:cubicBezTo>
                    <a:pt x="691" y="1397"/>
                    <a:pt x="698" y="1397"/>
                    <a:pt x="727" y="1397"/>
                  </a:cubicBezTo>
                  <a:cubicBezTo>
                    <a:pt x="749" y="1397"/>
                    <a:pt x="778" y="1397"/>
                    <a:pt x="778" y="1368"/>
                  </a:cubicBezTo>
                  <a:cubicBezTo>
                    <a:pt x="778" y="1347"/>
                    <a:pt x="706" y="1159"/>
                    <a:pt x="562" y="994"/>
                  </a:cubicBezTo>
                  <a:lnTo>
                    <a:pt x="1807" y="994"/>
                  </a:lnTo>
                  <a:cubicBezTo>
                    <a:pt x="1663" y="1159"/>
                    <a:pt x="1584" y="1347"/>
                    <a:pt x="1584" y="1368"/>
                  </a:cubicBezTo>
                  <a:cubicBezTo>
                    <a:pt x="1584" y="1397"/>
                    <a:pt x="1613" y="1397"/>
                    <a:pt x="1634" y="1397"/>
                  </a:cubicBezTo>
                  <a:cubicBezTo>
                    <a:pt x="1670" y="1397"/>
                    <a:pt x="1670" y="1397"/>
                    <a:pt x="1692" y="1347"/>
                  </a:cubicBezTo>
                  <a:cubicBezTo>
                    <a:pt x="1800" y="1109"/>
                    <a:pt x="1987" y="879"/>
                    <a:pt x="2318" y="735"/>
                  </a:cubicBezTo>
                  <a:cubicBezTo>
                    <a:pt x="2354" y="720"/>
                    <a:pt x="2361" y="720"/>
                    <a:pt x="2361" y="699"/>
                  </a:cubicBezTo>
                  <a:cubicBezTo>
                    <a:pt x="2361" y="691"/>
                    <a:pt x="2361" y="691"/>
                    <a:pt x="2361" y="684"/>
                  </a:cubicBezTo>
                  <a:cubicBezTo>
                    <a:pt x="2354" y="677"/>
                    <a:pt x="2354" y="677"/>
                    <a:pt x="2304" y="655"/>
                  </a:cubicBezTo>
                  <a:cubicBezTo>
                    <a:pt x="2023" y="540"/>
                    <a:pt x="1814" y="324"/>
                    <a:pt x="1685" y="29"/>
                  </a:cubicBezTo>
                  <a:cubicBezTo>
                    <a:pt x="1677" y="0"/>
                    <a:pt x="1663" y="0"/>
                    <a:pt x="1634" y="0"/>
                  </a:cubicBezTo>
                  <a:cubicBezTo>
                    <a:pt x="1613" y="0"/>
                    <a:pt x="1584" y="0"/>
                    <a:pt x="1584" y="29"/>
                  </a:cubicBezTo>
                  <a:cubicBezTo>
                    <a:pt x="1584" y="50"/>
                    <a:pt x="1663" y="238"/>
                    <a:pt x="1807" y="403"/>
                  </a:cubicBezTo>
                  <a:close/>
                  <a:moveTo>
                    <a:pt x="461" y="893"/>
                  </a:moveTo>
                  <a:cubicBezTo>
                    <a:pt x="382" y="821"/>
                    <a:pt x="295" y="763"/>
                    <a:pt x="194" y="699"/>
                  </a:cubicBezTo>
                  <a:cubicBezTo>
                    <a:pt x="331" y="619"/>
                    <a:pt x="410" y="554"/>
                    <a:pt x="461" y="504"/>
                  </a:cubicBezTo>
                  <a:lnTo>
                    <a:pt x="1901" y="504"/>
                  </a:lnTo>
                  <a:cubicBezTo>
                    <a:pt x="1980" y="576"/>
                    <a:pt x="2066" y="641"/>
                    <a:pt x="2167" y="699"/>
                  </a:cubicBezTo>
                  <a:cubicBezTo>
                    <a:pt x="2030" y="778"/>
                    <a:pt x="1951" y="843"/>
                    <a:pt x="1901" y="89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71" name="Picture 70">
            <a:extLst>
              <a:ext uri="{FF2B5EF4-FFF2-40B4-BE49-F238E27FC236}">
                <a16:creationId xmlns:a16="http://schemas.microsoft.com/office/drawing/2014/main" id="{EF58F971-9ED4-464D-9525-3700D42B55E1}"/>
              </a:ext>
            </a:extLst>
          </p:cNvPr>
          <p:cNvPicPr>
            <a:picLocks noChangeAspect="1"/>
          </p:cNvPicPr>
          <p:nvPr/>
        </p:nvPicPr>
        <p:blipFill>
          <a:blip r:embed="rId5">
            <a:lum/>
            <a:alphaModFix/>
          </a:blip>
          <a:srcRect/>
          <a:stretch>
            <a:fillRect/>
          </a:stretch>
        </p:blipFill>
        <p:spPr>
          <a:xfrm>
            <a:off x="503640" y="1910880"/>
            <a:ext cx="4426920" cy="2489760"/>
          </a:xfrm>
          <a:prstGeom prst="rect">
            <a:avLst/>
          </a:prstGeom>
          <a:noFill/>
          <a:ln>
            <a:noFill/>
          </a:ln>
        </p:spPr>
      </p:pic>
      <p:sp>
        <p:nvSpPr>
          <p:cNvPr id="72" name="TextBox 71">
            <a:extLst>
              <a:ext uri="{FF2B5EF4-FFF2-40B4-BE49-F238E27FC236}">
                <a16:creationId xmlns:a16="http://schemas.microsoft.com/office/drawing/2014/main" id="{0F2B6BF1-06B2-4E7E-BDE7-3B95B4F02246}"/>
              </a:ext>
            </a:extLst>
          </p:cNvPr>
          <p:cNvSpPr txBox="1"/>
          <p:nvPr/>
        </p:nvSpPr>
        <p:spPr>
          <a:xfrm>
            <a:off x="1296360" y="345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solidFill>
                  <a:srgbClr val="009900"/>
                </a:solidFill>
                <a:latin typeface="Liberation Sans" pitchFamily="18"/>
                <a:ea typeface="Noto Sans CJK SC Regular" pitchFamily="2"/>
                <a:cs typeface="FreeSans" pitchFamily="2"/>
              </a:rPr>
              <a:t>0</a:t>
            </a:r>
          </a:p>
        </p:txBody>
      </p:sp>
      <p:sp>
        <p:nvSpPr>
          <p:cNvPr id="74" name="TextBox 73">
            <a:extLst>
              <a:ext uri="{FF2B5EF4-FFF2-40B4-BE49-F238E27FC236}">
                <a16:creationId xmlns:a16="http://schemas.microsoft.com/office/drawing/2014/main" id="{5F9AD3A7-3AF3-4EF8-BFD5-964F2F3CAFE9}"/>
              </a:ext>
            </a:extLst>
          </p:cNvPr>
          <p:cNvSpPr txBox="1"/>
          <p:nvPr/>
        </p:nvSpPr>
        <p:spPr>
          <a:xfrm>
            <a:off x="219708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5" name="TextBox 74">
            <a:extLst>
              <a:ext uri="{FF2B5EF4-FFF2-40B4-BE49-F238E27FC236}">
                <a16:creationId xmlns:a16="http://schemas.microsoft.com/office/drawing/2014/main" id="{5B274B42-B791-4873-B2A4-52ED634C42CB}"/>
              </a:ext>
            </a:extLst>
          </p:cNvPr>
          <p:cNvSpPr txBox="1"/>
          <p:nvPr/>
        </p:nvSpPr>
        <p:spPr>
          <a:xfrm>
            <a:off x="2485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6" name="TextBox 75">
            <a:extLst>
              <a:ext uri="{FF2B5EF4-FFF2-40B4-BE49-F238E27FC236}">
                <a16:creationId xmlns:a16="http://schemas.microsoft.com/office/drawing/2014/main" id="{822E908B-F59D-49D5-B176-4D1A1C50A352}"/>
              </a:ext>
            </a:extLst>
          </p:cNvPr>
          <p:cNvSpPr txBox="1"/>
          <p:nvPr/>
        </p:nvSpPr>
        <p:spPr>
          <a:xfrm>
            <a:off x="27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7" name="TextBox 76">
            <a:extLst>
              <a:ext uri="{FF2B5EF4-FFF2-40B4-BE49-F238E27FC236}">
                <a16:creationId xmlns:a16="http://schemas.microsoft.com/office/drawing/2014/main" id="{F57A5610-7E0C-4487-998B-6C549BD1CB5C}"/>
              </a:ext>
            </a:extLst>
          </p:cNvPr>
          <p:cNvSpPr txBox="1"/>
          <p:nvPr/>
        </p:nvSpPr>
        <p:spPr>
          <a:xfrm>
            <a:off x="3097439" y="3527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1.5</a:t>
            </a:r>
          </a:p>
        </p:txBody>
      </p:sp>
      <p:sp>
        <p:nvSpPr>
          <p:cNvPr id="78" name="TextBox 77">
            <a:extLst>
              <a:ext uri="{FF2B5EF4-FFF2-40B4-BE49-F238E27FC236}">
                <a16:creationId xmlns:a16="http://schemas.microsoft.com/office/drawing/2014/main" id="{552DE589-E198-4226-9364-5CE8CB86EF1A}"/>
              </a:ext>
            </a:extLst>
          </p:cNvPr>
          <p:cNvSpPr txBox="1"/>
          <p:nvPr/>
        </p:nvSpPr>
        <p:spPr>
          <a:xfrm>
            <a:off x="2017439"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79" name="TextBox 78">
            <a:extLst>
              <a:ext uri="{FF2B5EF4-FFF2-40B4-BE49-F238E27FC236}">
                <a16:creationId xmlns:a16="http://schemas.microsoft.com/office/drawing/2014/main" id="{C31EAE87-5F0F-4404-A544-D65F87A88E97}"/>
              </a:ext>
            </a:extLst>
          </p:cNvPr>
          <p:cNvSpPr txBox="1"/>
          <p:nvPr/>
        </p:nvSpPr>
        <p:spPr>
          <a:xfrm>
            <a:off x="2341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80" name="TextBox 79">
            <a:extLst>
              <a:ext uri="{FF2B5EF4-FFF2-40B4-BE49-F238E27FC236}">
                <a16:creationId xmlns:a16="http://schemas.microsoft.com/office/drawing/2014/main" id="{37B395CB-EB2F-4EC8-84F5-3BE54A1F5554}"/>
              </a:ext>
            </a:extLst>
          </p:cNvPr>
          <p:cNvSpPr txBox="1"/>
          <p:nvPr/>
        </p:nvSpPr>
        <p:spPr>
          <a:xfrm>
            <a:off x="2665440" y="3635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81" name="TextBox 80">
            <a:extLst>
              <a:ext uri="{FF2B5EF4-FFF2-40B4-BE49-F238E27FC236}">
                <a16:creationId xmlns:a16="http://schemas.microsoft.com/office/drawing/2014/main" id="{2ECB7F32-BA7C-4EB8-8A2E-FF412A1AF332}"/>
              </a:ext>
            </a:extLst>
          </p:cNvPr>
          <p:cNvSpPr txBox="1"/>
          <p:nvPr/>
        </p:nvSpPr>
        <p:spPr>
          <a:xfrm>
            <a:off x="4069440" y="3059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1</a:t>
            </a:r>
          </a:p>
        </p:txBody>
      </p:sp>
      <p:sp>
        <p:nvSpPr>
          <p:cNvPr id="82" name="TextBox 81">
            <a:extLst>
              <a:ext uri="{FF2B5EF4-FFF2-40B4-BE49-F238E27FC236}">
                <a16:creationId xmlns:a16="http://schemas.microsoft.com/office/drawing/2014/main" id="{E7DD74D9-D981-4D42-AD05-290FD531ABF1}"/>
              </a:ext>
            </a:extLst>
          </p:cNvPr>
          <p:cNvSpPr txBox="1"/>
          <p:nvPr/>
        </p:nvSpPr>
        <p:spPr>
          <a:xfrm>
            <a:off x="2903400" y="3671640"/>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1</a:t>
            </a:r>
          </a:p>
        </p:txBody>
      </p:sp>
      <p:sp>
        <p:nvSpPr>
          <p:cNvPr id="83" name="TextBox 82">
            <a:extLst>
              <a:ext uri="{FF2B5EF4-FFF2-40B4-BE49-F238E27FC236}">
                <a16:creationId xmlns:a16="http://schemas.microsoft.com/office/drawing/2014/main" id="{23E81622-9694-4CBD-AB74-F010EC3A572C}"/>
              </a:ext>
            </a:extLst>
          </p:cNvPr>
          <p:cNvSpPr txBox="1"/>
          <p:nvPr/>
        </p:nvSpPr>
        <p:spPr>
          <a:xfrm>
            <a:off x="1873440" y="338364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2</a:t>
            </a:r>
          </a:p>
        </p:txBody>
      </p:sp>
      <p:grpSp>
        <p:nvGrpSpPr>
          <p:cNvPr id="84" name="Group 83" descr="22§display§\mathbf{p}§svg§600§TRUE§" title="TexMaths">
            <a:extLst>
              <a:ext uri="{FF2B5EF4-FFF2-40B4-BE49-F238E27FC236}">
                <a16:creationId xmlns:a16="http://schemas.microsoft.com/office/drawing/2014/main" id="{810AF035-428A-480F-81B6-EC0B04701043}"/>
              </a:ext>
            </a:extLst>
          </p:cNvPr>
          <p:cNvGrpSpPr/>
          <p:nvPr/>
        </p:nvGrpSpPr>
        <p:grpSpPr>
          <a:xfrm>
            <a:off x="1505880" y="2728080"/>
            <a:ext cx="177840" cy="180360"/>
            <a:chOff x="1505880" y="2728080"/>
            <a:chExt cx="177840" cy="180360"/>
          </a:xfrm>
        </p:grpSpPr>
        <p:sp>
          <p:nvSpPr>
            <p:cNvPr id="85" name="Freeform: Shape 84">
              <a:extLst>
                <a:ext uri="{FF2B5EF4-FFF2-40B4-BE49-F238E27FC236}">
                  <a16:creationId xmlns:a16="http://schemas.microsoft.com/office/drawing/2014/main" id="{AB4120A9-4E41-4A34-ACA0-412567D721FB}"/>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6" name="Freeform: Shape 85">
              <a:extLst>
                <a:ext uri="{FF2B5EF4-FFF2-40B4-BE49-F238E27FC236}">
                  <a16:creationId xmlns:a16="http://schemas.microsoft.com/office/drawing/2014/main" id="{631542FC-3C59-455B-B762-E1145AA16FF3}"/>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89" name="TextBox 88">
            <a:extLst>
              <a:ext uri="{FF2B5EF4-FFF2-40B4-BE49-F238E27FC236}">
                <a16:creationId xmlns:a16="http://schemas.microsoft.com/office/drawing/2014/main" id="{32D328DB-DBF4-4682-8F71-10504ED14F43}"/>
              </a:ext>
            </a:extLst>
          </p:cNvPr>
          <p:cNvSpPr txBox="1"/>
          <p:nvPr/>
        </p:nvSpPr>
        <p:spPr>
          <a:xfrm>
            <a:off x="2097220" y="2411640"/>
            <a:ext cx="4978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latin typeface="Liberation Sans" pitchFamily="18"/>
                <a:ea typeface="Noto Sans CJK SC Regular" pitchFamily="2"/>
                <a:cs typeface="FreeSans" pitchFamily="2"/>
              </a:rPr>
              <a:t>0.1</a:t>
            </a:r>
          </a:p>
        </p:txBody>
      </p:sp>
      <mc:AlternateContent xmlns:mc="http://schemas.openxmlformats.org/markup-compatibility/2006" xmlns:p14="http://schemas.microsoft.com/office/powerpoint/2010/main" xmlns:iact="http://schemas.microsoft.com/office/powerpoint/2014/inkAction">
        <mc:Choice Requires="p14 iact">
          <p:contentPart p14:bwMode="auto" r:id="rId6">
            <p14:nvContentPartPr>
              <p14:cNvPr id="93" name="Ink 92">
                <a:extLst>
                  <a:ext uri="{FF2B5EF4-FFF2-40B4-BE49-F238E27FC236}">
                    <a16:creationId xmlns:a16="http://schemas.microsoft.com/office/drawing/2014/main" id="{C39B490A-7D78-4191-8995-DD612D428BFA}"/>
                  </a:ext>
                </a:extLst>
              </p14:cNvPr>
              <p14:cNvContentPartPr/>
              <p14:nvPr>
                <p:extLst>
                  <p:ext uri="{42D2F446-02D8-4167-A562-619A0277C38B}">
                    <p15:isNarration xmlns:p15="http://schemas.microsoft.com/office/powerpoint/2012/main" val="1"/>
                  </p:ext>
                </p:extLst>
              </p14:nvPr>
            </p14:nvContentPartPr>
            <p14:xfrm>
              <a:off x="5015880" y="2135160"/>
              <a:ext cx="230760" cy="2530800"/>
            </p14:xfrm>
          </p:contentPart>
        </mc:Choice>
        <mc:Fallback xmlns="">
          <p:pic>
            <p:nvPicPr>
              <p:cNvPr id="93" name="Ink 92">
                <a:extLst>
                  <a:ext uri="{FF2B5EF4-FFF2-40B4-BE49-F238E27FC236}">
                    <a16:creationId xmlns:a16="http://schemas.microsoft.com/office/drawing/2014/main" id="{C39B490A-7D78-4191-8995-DD612D428BFA}"/>
                  </a:ext>
                </a:extLst>
              </p:cNvPr>
              <p:cNvPicPr>
                <a:picLocks noGrp="1" noRot="1" noChangeAspect="1" noMove="1" noResize="1" noEditPoints="1" noAdjustHandles="1" noChangeArrowheads="1" noChangeShapeType="1"/>
              </p:cNvPicPr>
              <p:nvPr/>
            </p:nvPicPr>
            <p:blipFill>
              <a:blip r:embed="rId7"/>
              <a:stretch>
                <a:fillRect/>
              </a:stretch>
            </p:blipFill>
            <p:spPr>
              <a:xfrm>
                <a:off x="5006520" y="2125800"/>
                <a:ext cx="249480" cy="2549520"/>
              </a:xfrm>
              <a:prstGeom prst="rect">
                <a:avLst/>
              </a:prstGeom>
            </p:spPr>
          </p:pic>
        </mc:Fallback>
      </mc:AlternateContent>
      <p:pic>
        <p:nvPicPr>
          <p:cNvPr id="94" name="Audio 93">
            <a:hlinkClick r:id="" action="ppaction://media"/>
            <a:extLst>
              <a:ext uri="{FF2B5EF4-FFF2-40B4-BE49-F238E27FC236}">
                <a16:creationId xmlns:a16="http://schemas.microsoft.com/office/drawing/2014/main" id="{FF98D403-488F-4FD6-A99D-9AA0EB3FA7E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55125" y="4845050"/>
            <a:ext cx="609600" cy="609600"/>
          </a:xfrm>
          <a:prstGeom prst="rect">
            <a:avLst/>
          </a:prstGeom>
        </p:spPr>
      </p:pic>
      <p:grpSp>
        <p:nvGrpSpPr>
          <p:cNvPr id="90" name="Group 89" descr="22§display§\begin{equation*} \label{eq:lp_trans} \begin{aligned}&#10;\text {find }  \quad &amp;  \mathbf{p}_i , \mathbf{c}_i &amp; \\&#10;\text {min }  \quad &amp;  card( \mathbf{c}_i)  \\&#10;\text{s.t.} \quad &amp; \mathbf{S}_j \mathbf{p}_i - \mathbf{1}  c_{i,j}   \leq \mathbf{s}_j &amp; \forall j&#10;\end{aligned} \end{equation*}§svg§600§TRUE§" title="TexMaths">
            <a:extLst>
              <a:ext uri="{FF2B5EF4-FFF2-40B4-BE49-F238E27FC236}">
                <a16:creationId xmlns:a16="http://schemas.microsoft.com/office/drawing/2014/main" id="{5E01E3C8-5173-4748-A2F8-1660993ABDE1}"/>
              </a:ext>
            </a:extLst>
          </p:cNvPr>
          <p:cNvGrpSpPr/>
          <p:nvPr/>
        </p:nvGrpSpPr>
        <p:grpSpPr>
          <a:xfrm>
            <a:off x="5299559" y="3640680"/>
            <a:ext cx="3461400" cy="1113120"/>
            <a:chOff x="5299559" y="3640680"/>
            <a:chExt cx="3461400" cy="1113120"/>
          </a:xfrm>
        </p:grpSpPr>
        <p:sp>
          <p:nvSpPr>
            <p:cNvPr id="91" name="Freeform: Shape 90">
              <a:extLst>
                <a:ext uri="{FF2B5EF4-FFF2-40B4-BE49-F238E27FC236}">
                  <a16:creationId xmlns:a16="http://schemas.microsoft.com/office/drawing/2014/main" id="{6FDFC6DE-C02E-4400-B8E6-5E6C43524DAF}"/>
                </a:ext>
              </a:extLst>
            </p:cNvPr>
            <p:cNvSpPr/>
            <p:nvPr/>
          </p:nvSpPr>
          <p:spPr>
            <a:xfrm>
              <a:off x="5299559" y="3644639"/>
              <a:ext cx="3461400" cy="1107720"/>
            </a:xfrm>
            <a:custGeom>
              <a:avLst/>
              <a:gdLst/>
              <a:ahLst/>
              <a:cxnLst>
                <a:cxn ang="3cd4">
                  <a:pos x="hc" y="t"/>
                </a:cxn>
                <a:cxn ang="cd2">
                  <a:pos x="l" y="vc"/>
                </a:cxn>
                <a:cxn ang="cd4">
                  <a:pos x="hc" y="b"/>
                </a:cxn>
                <a:cxn ang="0">
                  <a:pos x="r" y="vc"/>
                </a:cxn>
              </a:cxnLst>
              <a:rect l="l" t="t" r="r" b="b"/>
              <a:pathLst>
                <a:path w="9616" h="3078">
                  <a:moveTo>
                    <a:pt x="4807" y="3078"/>
                  </a:moveTo>
                  <a:lnTo>
                    <a:pt x="0" y="3078"/>
                  </a:lnTo>
                  <a:lnTo>
                    <a:pt x="0" y="0"/>
                  </a:lnTo>
                  <a:lnTo>
                    <a:pt x="9616" y="0"/>
                  </a:lnTo>
                  <a:lnTo>
                    <a:pt x="9616" y="307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2" name="Freeform: Shape 91">
              <a:extLst>
                <a:ext uri="{FF2B5EF4-FFF2-40B4-BE49-F238E27FC236}">
                  <a16:creationId xmlns:a16="http://schemas.microsoft.com/office/drawing/2014/main" id="{F9932B27-A834-4ECB-9FDA-7E6F92B75E2D}"/>
                </a:ext>
              </a:extLst>
            </p:cNvPr>
            <p:cNvSpPr/>
            <p:nvPr/>
          </p:nvSpPr>
          <p:spPr>
            <a:xfrm>
              <a:off x="5306759" y="36406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5" name="Freeform: Shape 94">
              <a:extLst>
                <a:ext uri="{FF2B5EF4-FFF2-40B4-BE49-F238E27FC236}">
                  <a16:creationId xmlns:a16="http://schemas.microsoft.com/office/drawing/2014/main" id="{563AA160-F454-4670-A6D3-11E9285B47D2}"/>
                </a:ext>
              </a:extLst>
            </p:cNvPr>
            <p:cNvSpPr/>
            <p:nvPr/>
          </p:nvSpPr>
          <p:spPr>
            <a:xfrm>
              <a:off x="5462640" y="37144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6" name="Freeform: Shape 95">
              <a:extLst>
                <a:ext uri="{FF2B5EF4-FFF2-40B4-BE49-F238E27FC236}">
                  <a16:creationId xmlns:a16="http://schemas.microsoft.com/office/drawing/2014/main" id="{04EC6635-254A-4347-BD54-AC266BED8ACD}"/>
                </a:ext>
              </a:extLst>
            </p:cNvPr>
            <p:cNvSpPr/>
            <p:nvPr/>
          </p:nvSpPr>
          <p:spPr>
            <a:xfrm>
              <a:off x="5617080" y="36439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7" name="Freeform: Shape 96">
              <a:extLst>
                <a:ext uri="{FF2B5EF4-FFF2-40B4-BE49-F238E27FC236}">
                  <a16:creationId xmlns:a16="http://schemas.microsoft.com/office/drawing/2014/main" id="{DB200873-6D51-49AC-9743-E1BFC9D191AE}"/>
                </a:ext>
              </a:extLst>
            </p:cNvPr>
            <p:cNvSpPr/>
            <p:nvPr/>
          </p:nvSpPr>
          <p:spPr>
            <a:xfrm>
              <a:off x="6144479" y="37119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8" name="Freeform: Shape 97">
              <a:extLst>
                <a:ext uri="{FF2B5EF4-FFF2-40B4-BE49-F238E27FC236}">
                  <a16:creationId xmlns:a16="http://schemas.microsoft.com/office/drawing/2014/main" id="{CF5CE006-A8C6-469B-B85C-DCE7462E0A03}"/>
                </a:ext>
              </a:extLst>
            </p:cNvPr>
            <p:cNvSpPr/>
            <p:nvPr/>
          </p:nvSpPr>
          <p:spPr>
            <a:xfrm>
              <a:off x="6321240" y="3750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9" name="Freeform: Shape 98">
              <a:extLst>
                <a:ext uri="{FF2B5EF4-FFF2-40B4-BE49-F238E27FC236}">
                  <a16:creationId xmlns:a16="http://schemas.microsoft.com/office/drawing/2014/main" id="{13C360E9-5DEC-423C-8954-6E9E78535378}"/>
                </a:ext>
              </a:extLst>
            </p:cNvPr>
            <p:cNvSpPr/>
            <p:nvPr/>
          </p:nvSpPr>
          <p:spPr>
            <a:xfrm>
              <a:off x="6428160" y="38077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0" name="Freeform: Shape 99">
              <a:extLst>
                <a:ext uri="{FF2B5EF4-FFF2-40B4-BE49-F238E27FC236}">
                  <a16:creationId xmlns:a16="http://schemas.microsoft.com/office/drawing/2014/main" id="{8F3ED553-9EFF-4302-825D-4F2D2FE5C3FF}"/>
                </a:ext>
              </a:extLst>
            </p:cNvPr>
            <p:cNvSpPr/>
            <p:nvPr/>
          </p:nvSpPr>
          <p:spPr>
            <a:xfrm>
              <a:off x="6538320" y="37112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1" name="Freeform: Shape 100">
              <a:extLst>
                <a:ext uri="{FF2B5EF4-FFF2-40B4-BE49-F238E27FC236}">
                  <a16:creationId xmlns:a16="http://schemas.microsoft.com/office/drawing/2014/main" id="{3B6DACE4-475A-445B-AD81-FE6F2315A623}"/>
                </a:ext>
              </a:extLst>
            </p:cNvPr>
            <p:cNvSpPr/>
            <p:nvPr/>
          </p:nvSpPr>
          <p:spPr>
            <a:xfrm>
              <a:off x="6678360" y="3750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2" name="Freeform: Shape 101">
              <a:extLst>
                <a:ext uri="{FF2B5EF4-FFF2-40B4-BE49-F238E27FC236}">
                  <a16:creationId xmlns:a16="http://schemas.microsoft.com/office/drawing/2014/main" id="{F98F4F52-7136-4CA5-968B-45B175DD36B6}"/>
                </a:ext>
              </a:extLst>
            </p:cNvPr>
            <p:cNvSpPr/>
            <p:nvPr/>
          </p:nvSpPr>
          <p:spPr>
            <a:xfrm>
              <a:off x="5308200" y="413172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3" name="Freeform: Shape 102">
              <a:extLst>
                <a:ext uri="{FF2B5EF4-FFF2-40B4-BE49-F238E27FC236}">
                  <a16:creationId xmlns:a16="http://schemas.microsoft.com/office/drawing/2014/main" id="{2BBC7633-EEFB-4FD0-A501-CE021F533D9E}"/>
                </a:ext>
              </a:extLst>
            </p:cNvPr>
            <p:cNvSpPr/>
            <p:nvPr/>
          </p:nvSpPr>
          <p:spPr>
            <a:xfrm>
              <a:off x="5539680" y="406836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4" name="Freeform: Shape 103">
              <a:extLst>
                <a:ext uri="{FF2B5EF4-FFF2-40B4-BE49-F238E27FC236}">
                  <a16:creationId xmlns:a16="http://schemas.microsoft.com/office/drawing/2014/main" id="{B9128E2E-1783-4FBD-9540-46E5C5FC2354}"/>
                </a:ext>
              </a:extLst>
            </p:cNvPr>
            <p:cNvSpPr/>
            <p:nvPr/>
          </p:nvSpPr>
          <p:spPr>
            <a:xfrm>
              <a:off x="5616360" y="41317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5" name="Freeform: Shape 104">
              <a:extLst>
                <a:ext uri="{FF2B5EF4-FFF2-40B4-BE49-F238E27FC236}">
                  <a16:creationId xmlns:a16="http://schemas.microsoft.com/office/drawing/2014/main" id="{E5B4BEB8-6557-4237-BACD-7FD31243F59C}"/>
                </a:ext>
              </a:extLst>
            </p:cNvPr>
            <p:cNvSpPr/>
            <p:nvPr/>
          </p:nvSpPr>
          <p:spPr>
            <a:xfrm>
              <a:off x="6146280" y="413172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6" name="Freeform: Shape 105">
              <a:extLst>
                <a:ext uri="{FF2B5EF4-FFF2-40B4-BE49-F238E27FC236}">
                  <a16:creationId xmlns:a16="http://schemas.microsoft.com/office/drawing/2014/main" id="{B13F00BF-AFF2-4DB1-A686-A658A6EDD114}"/>
                </a:ext>
              </a:extLst>
            </p:cNvPr>
            <p:cNvSpPr/>
            <p:nvPr/>
          </p:nvSpPr>
          <p:spPr>
            <a:xfrm>
              <a:off x="6265799" y="413172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7" name="Freeform: Shape 106">
              <a:extLst>
                <a:ext uri="{FF2B5EF4-FFF2-40B4-BE49-F238E27FC236}">
                  <a16:creationId xmlns:a16="http://schemas.microsoft.com/office/drawing/2014/main" id="{AA64F85D-9C65-49D3-A400-727E498A77A6}"/>
                </a:ext>
              </a:extLst>
            </p:cNvPr>
            <p:cNvSpPr/>
            <p:nvPr/>
          </p:nvSpPr>
          <p:spPr>
            <a:xfrm>
              <a:off x="6409080" y="413172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8" name="Freeform: Shape 107">
              <a:extLst>
                <a:ext uri="{FF2B5EF4-FFF2-40B4-BE49-F238E27FC236}">
                  <a16:creationId xmlns:a16="http://schemas.microsoft.com/office/drawing/2014/main" id="{B3548D4B-86E5-4C88-8042-2D2AFDB73EC5}"/>
                </a:ext>
              </a:extLst>
            </p:cNvPr>
            <p:cNvSpPr/>
            <p:nvPr/>
          </p:nvSpPr>
          <p:spPr>
            <a:xfrm>
              <a:off x="6545519" y="4061159"/>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9" name="Freeform: Shape 108">
              <a:extLst>
                <a:ext uri="{FF2B5EF4-FFF2-40B4-BE49-F238E27FC236}">
                  <a16:creationId xmlns:a16="http://schemas.microsoft.com/office/drawing/2014/main" id="{A9FDC4E9-25E2-405B-B91C-931205FCC723}"/>
                </a:ext>
              </a:extLst>
            </p:cNvPr>
            <p:cNvSpPr/>
            <p:nvPr/>
          </p:nvSpPr>
          <p:spPr>
            <a:xfrm>
              <a:off x="6706080" y="404603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0" name="Freeform: Shape 109">
              <a:extLst>
                <a:ext uri="{FF2B5EF4-FFF2-40B4-BE49-F238E27FC236}">
                  <a16:creationId xmlns:a16="http://schemas.microsoft.com/office/drawing/2014/main" id="{DF2CF502-AC5A-45E1-BAC1-863401DB0968}"/>
                </a:ext>
              </a:extLst>
            </p:cNvPr>
            <p:cNvSpPr/>
            <p:nvPr/>
          </p:nvSpPr>
          <p:spPr>
            <a:xfrm>
              <a:off x="6797160" y="41284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1" name="Freeform: Shape 110">
              <a:extLst>
                <a:ext uri="{FF2B5EF4-FFF2-40B4-BE49-F238E27FC236}">
                  <a16:creationId xmlns:a16="http://schemas.microsoft.com/office/drawing/2014/main" id="{C216F56B-DB92-4A66-8B10-49EF7935B90C}"/>
                </a:ext>
              </a:extLst>
            </p:cNvPr>
            <p:cNvSpPr/>
            <p:nvPr/>
          </p:nvSpPr>
          <p:spPr>
            <a:xfrm>
              <a:off x="6937560" y="4167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2" name="Freeform: Shape 111">
              <a:extLst>
                <a:ext uri="{FF2B5EF4-FFF2-40B4-BE49-F238E27FC236}">
                  <a16:creationId xmlns:a16="http://schemas.microsoft.com/office/drawing/2014/main" id="{3D807498-DA22-473E-822E-C41E603CB76F}"/>
                </a:ext>
              </a:extLst>
            </p:cNvPr>
            <p:cNvSpPr/>
            <p:nvPr/>
          </p:nvSpPr>
          <p:spPr>
            <a:xfrm>
              <a:off x="7036199" y="404603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3" name="Freeform: Shape 112">
              <a:extLst>
                <a:ext uri="{FF2B5EF4-FFF2-40B4-BE49-F238E27FC236}">
                  <a16:creationId xmlns:a16="http://schemas.microsoft.com/office/drawing/2014/main" id="{EBDE55CB-4E7B-428E-83F8-3DF3BDDECCC1}"/>
                </a:ext>
              </a:extLst>
            </p:cNvPr>
            <p:cNvSpPr/>
            <p:nvPr/>
          </p:nvSpPr>
          <p:spPr>
            <a:xfrm>
              <a:off x="5492880" y="454752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4" name="Freeform: Shape 113">
              <a:extLst>
                <a:ext uri="{FF2B5EF4-FFF2-40B4-BE49-F238E27FC236}">
                  <a16:creationId xmlns:a16="http://schemas.microsoft.com/office/drawing/2014/main" id="{5A054C23-D2BB-4F0D-9F5D-7503F7052098}"/>
                </a:ext>
              </a:extLst>
            </p:cNvPr>
            <p:cNvSpPr/>
            <p:nvPr/>
          </p:nvSpPr>
          <p:spPr>
            <a:xfrm>
              <a:off x="5617080" y="46425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5" name="Freeform: Shape 114">
              <a:extLst>
                <a:ext uri="{FF2B5EF4-FFF2-40B4-BE49-F238E27FC236}">
                  <a16:creationId xmlns:a16="http://schemas.microsoft.com/office/drawing/2014/main" id="{7BE59189-C907-49F7-B72E-7A9AD8EADB53}"/>
                </a:ext>
              </a:extLst>
            </p:cNvPr>
            <p:cNvSpPr/>
            <p:nvPr/>
          </p:nvSpPr>
          <p:spPr>
            <a:xfrm>
              <a:off x="5675040" y="450072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0"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6" name="Freeform: Shape 115">
              <a:extLst>
                <a:ext uri="{FF2B5EF4-FFF2-40B4-BE49-F238E27FC236}">
                  <a16:creationId xmlns:a16="http://schemas.microsoft.com/office/drawing/2014/main" id="{F1D68716-AB9F-4D08-8A5A-ABC0B2EFAF92}"/>
                </a:ext>
              </a:extLst>
            </p:cNvPr>
            <p:cNvSpPr/>
            <p:nvPr/>
          </p:nvSpPr>
          <p:spPr>
            <a:xfrm>
              <a:off x="5801760" y="46425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4038CD2B-97F9-4F0D-B11F-1FBC21A46A43}"/>
                </a:ext>
              </a:extLst>
            </p:cNvPr>
            <p:cNvSpPr/>
            <p:nvPr/>
          </p:nvSpPr>
          <p:spPr>
            <a:xfrm>
              <a:off x="6152400" y="447840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D27B9D73-1DD3-4BBA-AF1F-1B3E7BE7AAF5}"/>
                </a:ext>
              </a:extLst>
            </p:cNvPr>
            <p:cNvSpPr/>
            <p:nvPr/>
          </p:nvSpPr>
          <p:spPr>
            <a:xfrm>
              <a:off x="631188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A09A9993-0B88-45A1-A99C-055B451522FC}"/>
                </a:ext>
              </a:extLst>
            </p:cNvPr>
            <p:cNvSpPr/>
            <p:nvPr/>
          </p:nvSpPr>
          <p:spPr>
            <a:xfrm>
              <a:off x="6439320" y="45468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6DE6F8CE-7E94-4211-BC4E-0B43AAD65C95}"/>
                </a:ext>
              </a:extLst>
            </p:cNvPr>
            <p:cNvSpPr/>
            <p:nvPr/>
          </p:nvSpPr>
          <p:spPr>
            <a:xfrm>
              <a:off x="6615000" y="45846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4D35BB0F-16D1-41A8-8425-E5E8F8956391}"/>
                </a:ext>
              </a:extLst>
            </p:cNvPr>
            <p:cNvSpPr/>
            <p:nvPr/>
          </p:nvSpPr>
          <p:spPr>
            <a:xfrm>
              <a:off x="6783840" y="459720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12793D87-FBB7-45C0-8BDD-5BC7BC8F019A}"/>
                </a:ext>
              </a:extLst>
            </p:cNvPr>
            <p:cNvSpPr/>
            <p:nvPr/>
          </p:nvSpPr>
          <p:spPr>
            <a:xfrm>
              <a:off x="7061760" y="44895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506CFB0A-2521-4CAD-BA84-DB47DCF8B13F}"/>
                </a:ext>
              </a:extLst>
            </p:cNvPr>
            <p:cNvSpPr/>
            <p:nvPr/>
          </p:nvSpPr>
          <p:spPr>
            <a:xfrm>
              <a:off x="7208999" y="45489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4" name="Freeform: Shape 123">
              <a:extLst>
                <a:ext uri="{FF2B5EF4-FFF2-40B4-BE49-F238E27FC236}">
                  <a16:creationId xmlns:a16="http://schemas.microsoft.com/office/drawing/2014/main" id="{E78E32F7-DC34-4F79-B79D-A00E731FE2B9}"/>
                </a:ext>
              </a:extLst>
            </p:cNvPr>
            <p:cNvSpPr/>
            <p:nvPr/>
          </p:nvSpPr>
          <p:spPr>
            <a:xfrm>
              <a:off x="7327080" y="45846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5" name="Freeform: Shape 124">
              <a:extLst>
                <a:ext uri="{FF2B5EF4-FFF2-40B4-BE49-F238E27FC236}">
                  <a16:creationId xmlns:a16="http://schemas.microsoft.com/office/drawing/2014/main" id="{A9029667-65EF-4586-8576-BBA066549397}"/>
                </a:ext>
              </a:extLst>
            </p:cNvPr>
            <p:cNvSpPr/>
            <p:nvPr/>
          </p:nvSpPr>
          <p:spPr>
            <a:xfrm>
              <a:off x="7418160" y="469152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Freeform: Shape 125">
              <a:extLst>
                <a:ext uri="{FF2B5EF4-FFF2-40B4-BE49-F238E27FC236}">
                  <a16:creationId xmlns:a16="http://schemas.microsoft.com/office/drawing/2014/main" id="{AF85075A-2D57-4CB2-9830-4138D91408D4}"/>
                </a:ext>
              </a:extLst>
            </p:cNvPr>
            <p:cNvSpPr/>
            <p:nvPr/>
          </p:nvSpPr>
          <p:spPr>
            <a:xfrm>
              <a:off x="746244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9E7804BF-36C9-4FA4-B47D-B9E49DC5CC53}"/>
                </a:ext>
              </a:extLst>
            </p:cNvPr>
            <p:cNvSpPr/>
            <p:nvPr/>
          </p:nvSpPr>
          <p:spPr>
            <a:xfrm>
              <a:off x="7680240" y="449532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ABE67F3E-2697-4C1B-B5E9-DFA2E90760C6}"/>
                </a:ext>
              </a:extLst>
            </p:cNvPr>
            <p:cNvSpPr/>
            <p:nvPr/>
          </p:nvSpPr>
          <p:spPr>
            <a:xfrm>
              <a:off x="7960680" y="45457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C4413414-831B-4C81-8AD2-7F4019BE868A}"/>
                </a:ext>
              </a:extLst>
            </p:cNvPr>
            <p:cNvSpPr/>
            <p:nvPr/>
          </p:nvSpPr>
          <p:spPr>
            <a:xfrm>
              <a:off x="807624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94CE414B-8EA4-4FFE-87A5-A09B0623ED39}"/>
                </a:ext>
              </a:extLst>
            </p:cNvPr>
            <p:cNvSpPr/>
            <p:nvPr/>
          </p:nvSpPr>
          <p:spPr>
            <a:xfrm>
              <a:off x="8476200" y="447948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3F1684BE-B4C6-4E37-8C43-752304087FD4}"/>
                </a:ext>
              </a:extLst>
            </p:cNvPr>
            <p:cNvSpPr/>
            <p:nvPr/>
          </p:nvSpPr>
          <p:spPr>
            <a:xfrm>
              <a:off x="8626680" y="448812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12"/>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20445"/>
    </mc:Choice>
    <mc:Fallback xmlns="">
      <p:transition spd="slow" advTm="20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4"/>
                                        </p:tgtEl>
                                      </p:cBhvr>
                                    </p:cmd>
                                  </p:childTnLst>
                                </p:cTn>
                              </p:par>
                              <p:par>
                                <p:cTn id="7" presetID="59" presetClass="entr" presetSubtype="0" fill="hold" nodeType="withEffect">
                                  <p:stCondLst>
                                    <p:cond delay="0"/>
                                  </p:stCondLst>
                                  <p:childTnLst>
                                    <p:set>
                                      <p:cBhvr>
                                        <p:cTn id="8" dur="1" fill="hold">
                                          <p:stCondLst>
                                            <p:cond delay="0"/>
                                          </p:stCondLst>
                                        </p:cTn>
                                        <p:tgtEl>
                                          <p:spTgt spid="93"/>
                                        </p:tgtEl>
                                        <p:attrNameLst>
                                          <p:attrName>style.visibility</p:attrName>
                                        </p:attrNameLst>
                                      </p:cBhvr>
                                      <p:to>
                                        <p:strVal val="visible"/>
                                      </p:to>
                                    </p:set>
                                    <p:cmd type="call" cmd="playFrom(0.0)">
                                      <p:cBhvr>
                                        <p:cTn id="9" dur="1" fill="hold"/>
                                        <p:tgtEl>
                                          <p:spTgt spid="9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9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3DC5-A5C6-409E-9D75-52B2704FBAF1}"/>
              </a:ext>
            </a:extLst>
          </p:cNvPr>
          <p:cNvSpPr txBox="1">
            <a:spLocks noGrp="1"/>
          </p:cNvSpPr>
          <p:nvPr>
            <p:ph type="title" idx="4294967295"/>
          </p:nvPr>
        </p:nvSpPr>
        <p:spPr>
          <a:xfrm>
            <a:off x="503999" y="110880"/>
            <a:ext cx="9071640" cy="1176840"/>
          </a:xfrm>
        </p:spPr>
        <p:txBody>
          <a:bodyPr/>
          <a:lstStyle/>
          <a:p>
            <a:pPr lvl="0"/>
            <a:r>
              <a:rPr lang="en-GB"/>
              <a:t>AN EQUIVALENT CARDINALITY MINIMIZATION PROBLEM</a:t>
            </a:r>
          </a:p>
        </p:txBody>
      </p:sp>
      <p:grpSp>
        <p:nvGrpSpPr>
          <p:cNvPr id="3" name="Group 2" descr="22§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7C853EA6-29CB-462C-B49B-4D87EED26031}"/>
              </a:ext>
            </a:extLst>
          </p:cNvPr>
          <p:cNvGrpSpPr/>
          <p:nvPr/>
        </p:nvGrpSpPr>
        <p:grpSpPr>
          <a:xfrm>
            <a:off x="304680" y="2028420"/>
            <a:ext cx="4150440" cy="1932840"/>
            <a:chOff x="472320" y="2234160"/>
            <a:chExt cx="4150440" cy="1932840"/>
          </a:xfrm>
        </p:grpSpPr>
        <p:sp>
          <p:nvSpPr>
            <p:cNvPr id="4" name="Freeform: Shape 3">
              <a:extLst>
                <a:ext uri="{FF2B5EF4-FFF2-40B4-BE49-F238E27FC236}">
                  <a16:creationId xmlns:a16="http://schemas.microsoft.com/office/drawing/2014/main" id="{60BC6930-1FBB-4CCD-9F2F-5843A5C3283A}"/>
                </a:ext>
              </a:extLst>
            </p:cNvPr>
            <p:cNvSpPr/>
            <p:nvPr/>
          </p:nvSpPr>
          <p:spPr>
            <a:xfrm>
              <a:off x="472320" y="2234880"/>
              <a:ext cx="4150440" cy="1932119"/>
            </a:xfrm>
            <a:custGeom>
              <a:avLst/>
              <a:gdLst/>
              <a:ahLst/>
              <a:cxnLst>
                <a:cxn ang="3cd4">
                  <a:pos x="hc" y="t"/>
                </a:cxn>
                <a:cxn ang="cd2">
                  <a:pos x="l" y="vc"/>
                </a:cxn>
                <a:cxn ang="cd4">
                  <a:pos x="hc" y="b"/>
                </a:cxn>
                <a:cxn ang="0">
                  <a:pos x="r" y="vc"/>
                </a:cxn>
              </a:cxnLst>
              <a:rect l="l" t="t" r="r" b="b"/>
              <a:pathLst>
                <a:path w="11530" h="5368">
                  <a:moveTo>
                    <a:pt x="5766" y="5368"/>
                  </a:moveTo>
                  <a:lnTo>
                    <a:pt x="0" y="5368"/>
                  </a:lnTo>
                  <a:lnTo>
                    <a:pt x="0" y="0"/>
                  </a:lnTo>
                  <a:lnTo>
                    <a:pt x="11530" y="0"/>
                  </a:lnTo>
                  <a:lnTo>
                    <a:pt x="11530" y="536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2300522C-6B91-43A8-9363-21F2222ABAA2}"/>
                </a:ext>
              </a:extLst>
            </p:cNvPr>
            <p:cNvSpPr/>
            <p:nvPr/>
          </p:nvSpPr>
          <p:spPr>
            <a:xfrm>
              <a:off x="479520" y="224676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EE37D6A-0D3E-46AB-8B3B-D3CFDF95EF89}"/>
                </a:ext>
              </a:extLst>
            </p:cNvPr>
            <p:cNvSpPr/>
            <p:nvPr/>
          </p:nvSpPr>
          <p:spPr>
            <a:xfrm>
              <a:off x="635400" y="231984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4F12F78C-7CB0-4B02-9390-8866BD335A5E}"/>
                </a:ext>
              </a:extLst>
            </p:cNvPr>
            <p:cNvSpPr/>
            <p:nvPr/>
          </p:nvSpPr>
          <p:spPr>
            <a:xfrm>
              <a:off x="789840" y="225000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383EB6BA-0AF9-4292-96FB-BD1B32C5FB50}"/>
                </a:ext>
              </a:extLst>
            </p:cNvPr>
            <p:cNvSpPr/>
            <p:nvPr/>
          </p:nvSpPr>
          <p:spPr>
            <a:xfrm>
              <a:off x="1316520" y="225252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51BFE224-0E1D-4798-B4B6-E5D8237E1A5F}"/>
                </a:ext>
              </a:extLst>
            </p:cNvPr>
            <p:cNvSpPr/>
            <p:nvPr/>
          </p:nvSpPr>
          <p:spPr>
            <a:xfrm>
              <a:off x="1641240" y="23410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4862E157-7DB0-4A25-B41F-B8315B93583C}"/>
                </a:ext>
              </a:extLst>
            </p:cNvPr>
            <p:cNvSpPr/>
            <p:nvPr/>
          </p:nvSpPr>
          <p:spPr>
            <a:xfrm>
              <a:off x="1951920" y="223416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CEF9EE1C-534A-4BA6-A11B-939721887604}"/>
                </a:ext>
              </a:extLst>
            </p:cNvPr>
            <p:cNvSpPr/>
            <p:nvPr/>
          </p:nvSpPr>
          <p:spPr>
            <a:xfrm>
              <a:off x="200628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CD2AF0A6-4110-4DFD-BF00-61862F03FAEC}"/>
                </a:ext>
              </a:extLst>
            </p:cNvPr>
            <p:cNvSpPr/>
            <p:nvPr/>
          </p:nvSpPr>
          <p:spPr>
            <a:xfrm>
              <a:off x="2194200" y="235548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1E43983E-BD8E-4119-BE37-7893AC765DCE}"/>
                </a:ext>
              </a:extLst>
            </p:cNvPr>
            <p:cNvSpPr/>
            <p:nvPr/>
          </p:nvSpPr>
          <p:spPr>
            <a:xfrm>
              <a:off x="236844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741E9297-3EB9-4F09-B0E1-DE8B8C07859C}"/>
                </a:ext>
              </a:extLst>
            </p:cNvPr>
            <p:cNvSpPr/>
            <p:nvPr/>
          </p:nvSpPr>
          <p:spPr>
            <a:xfrm>
              <a:off x="249192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1134D1B6-1A91-44B1-9D21-7982D7F317CF}"/>
                </a:ext>
              </a:extLst>
            </p:cNvPr>
            <p:cNvSpPr/>
            <p:nvPr/>
          </p:nvSpPr>
          <p:spPr>
            <a:xfrm>
              <a:off x="261540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162D4D16-D169-4B7A-9EEA-8938DFB88422}"/>
                </a:ext>
              </a:extLst>
            </p:cNvPr>
            <p:cNvSpPr/>
            <p:nvPr/>
          </p:nvSpPr>
          <p:spPr>
            <a:xfrm>
              <a:off x="272556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121C30FA-C3BA-4C52-8DF5-E2DF26555ADA}"/>
                </a:ext>
              </a:extLst>
            </p:cNvPr>
            <p:cNvSpPr/>
            <p:nvPr/>
          </p:nvSpPr>
          <p:spPr>
            <a:xfrm>
              <a:off x="2901240" y="239903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A3794813-CAC5-4E94-8181-671DC6DBEC61}"/>
                </a:ext>
              </a:extLst>
            </p:cNvPr>
            <p:cNvSpPr/>
            <p:nvPr/>
          </p:nvSpPr>
          <p:spPr>
            <a:xfrm>
              <a:off x="3110399" y="223416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5227E1B7-2CA4-406D-B061-61DF40D29162}"/>
                </a:ext>
              </a:extLst>
            </p:cNvPr>
            <p:cNvSpPr/>
            <p:nvPr/>
          </p:nvSpPr>
          <p:spPr>
            <a:xfrm>
              <a:off x="542160" y="27356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5E4DE799-5FC6-44D0-B4E7-A8B34724DCA4}"/>
                </a:ext>
              </a:extLst>
            </p:cNvPr>
            <p:cNvSpPr/>
            <p:nvPr/>
          </p:nvSpPr>
          <p:spPr>
            <a:xfrm>
              <a:off x="665640" y="283139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69EF9A4C-4DE1-491E-94B7-70F2357EB941}"/>
                </a:ext>
              </a:extLst>
            </p:cNvPr>
            <p:cNvSpPr/>
            <p:nvPr/>
          </p:nvSpPr>
          <p:spPr>
            <a:xfrm>
              <a:off x="724319" y="26895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80B393C8-E19F-4810-A2C0-D09F3D2E9505}"/>
                </a:ext>
              </a:extLst>
            </p:cNvPr>
            <p:cNvSpPr/>
            <p:nvPr/>
          </p:nvSpPr>
          <p:spPr>
            <a:xfrm>
              <a:off x="851040" y="283139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DBD457A3-A9A3-46EE-B7A7-8EE85F21CABE}"/>
                </a:ext>
              </a:extLst>
            </p:cNvPr>
            <p:cNvSpPr/>
            <p:nvPr/>
          </p:nvSpPr>
          <p:spPr>
            <a:xfrm>
              <a:off x="1316520" y="2669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9D26F3DD-744C-4778-8A69-C25116AF8874}"/>
                </a:ext>
              </a:extLst>
            </p:cNvPr>
            <p:cNvSpPr/>
            <p:nvPr/>
          </p:nvSpPr>
          <p:spPr>
            <a:xfrm>
              <a:off x="1649160" y="2710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69B0D6C6-B6A9-44E9-B241-FFFA904E504C}"/>
                </a:ext>
              </a:extLst>
            </p:cNvPr>
            <p:cNvSpPr/>
            <p:nvPr/>
          </p:nvSpPr>
          <p:spPr>
            <a:xfrm>
              <a:off x="1892519" y="266976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DD51FBC7-6631-4ABC-91B0-4373E4C397C1}"/>
                </a:ext>
              </a:extLst>
            </p:cNvPr>
            <p:cNvSpPr/>
            <p:nvPr/>
          </p:nvSpPr>
          <p:spPr>
            <a:xfrm>
              <a:off x="1316520" y="3087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F149395-E578-4EF3-81F3-9952AB75BF11}"/>
                </a:ext>
              </a:extLst>
            </p:cNvPr>
            <p:cNvSpPr/>
            <p:nvPr/>
          </p:nvSpPr>
          <p:spPr>
            <a:xfrm>
              <a:off x="1649160" y="31276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E204ADB1-592D-4834-AE34-E6FBEDD9725B}"/>
                </a:ext>
              </a:extLst>
            </p:cNvPr>
            <p:cNvSpPr/>
            <p:nvPr/>
          </p:nvSpPr>
          <p:spPr>
            <a:xfrm>
              <a:off x="1881360" y="308808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61CB9EF2-1CC0-45D9-A489-81AC147B28E9}"/>
                </a:ext>
              </a:extLst>
            </p:cNvPr>
            <p:cNvSpPr/>
            <p:nvPr/>
          </p:nvSpPr>
          <p:spPr>
            <a:xfrm>
              <a:off x="2136960" y="311183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3F50816C-BCE7-4B4E-AEBB-EAC621C9FAE3}"/>
                </a:ext>
              </a:extLst>
            </p:cNvPr>
            <p:cNvSpPr/>
            <p:nvPr/>
          </p:nvSpPr>
          <p:spPr>
            <a:xfrm>
              <a:off x="2380319" y="308160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6"/>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0"/>
                    <a:pt x="396" y="260"/>
                  </a:cubicBezTo>
                  <a:cubicBezTo>
                    <a:pt x="389" y="260"/>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D8F2CE31-1968-469F-924E-670E56974CC3}"/>
                </a:ext>
              </a:extLst>
            </p:cNvPr>
            <p:cNvSpPr/>
            <p:nvPr/>
          </p:nvSpPr>
          <p:spPr>
            <a:xfrm>
              <a:off x="1307160" y="350207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C0ED5BAC-5535-4F04-A6FD-5216E8439A68}"/>
                </a:ext>
              </a:extLst>
            </p:cNvPr>
            <p:cNvSpPr/>
            <p:nvPr/>
          </p:nvSpPr>
          <p:spPr>
            <a:xfrm>
              <a:off x="1469520" y="351144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29"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6"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E2A9F7FF-CD26-420E-981F-B856FDF72A4A}"/>
                </a:ext>
              </a:extLst>
            </p:cNvPr>
            <p:cNvSpPr/>
            <p:nvPr/>
          </p:nvSpPr>
          <p:spPr>
            <a:xfrm>
              <a:off x="1657799" y="3575880"/>
              <a:ext cx="29880" cy="119880"/>
            </a:xfrm>
            <a:custGeom>
              <a:avLst/>
              <a:gdLst/>
              <a:ahLst/>
              <a:cxnLst>
                <a:cxn ang="3cd4">
                  <a:pos x="hc" y="t"/>
                </a:cxn>
                <a:cxn ang="cd2">
                  <a:pos x="l" y="vc"/>
                </a:cxn>
                <a:cxn ang="cd4">
                  <a:pos x="hc" y="b"/>
                </a:cxn>
                <a:cxn ang="0">
                  <a:pos x="r" y="vc"/>
                </a:cxn>
              </a:cxnLst>
              <a:rect l="l" t="t" r="r" b="b"/>
              <a:pathLst>
                <a:path w="84" h="334">
                  <a:moveTo>
                    <a:pt x="84" y="42"/>
                  </a:moveTo>
                  <a:cubicBezTo>
                    <a:pt x="84" y="18"/>
                    <a:pt x="66" y="0"/>
                    <a:pt x="42" y="0"/>
                  </a:cubicBezTo>
                  <a:cubicBezTo>
                    <a:pt x="20" y="0"/>
                    <a:pt x="0" y="18"/>
                    <a:pt x="0" y="42"/>
                  </a:cubicBezTo>
                  <a:cubicBezTo>
                    <a:pt x="0" y="64"/>
                    <a:pt x="20" y="84"/>
                    <a:pt x="42" y="84"/>
                  </a:cubicBezTo>
                  <a:cubicBezTo>
                    <a:pt x="66" y="84"/>
                    <a:pt x="84" y="64"/>
                    <a:pt x="84" y="42"/>
                  </a:cubicBezTo>
                  <a:close/>
                  <a:moveTo>
                    <a:pt x="84" y="295"/>
                  </a:moveTo>
                  <a:cubicBezTo>
                    <a:pt x="84" y="271"/>
                    <a:pt x="66" y="253"/>
                    <a:pt x="42" y="253"/>
                  </a:cubicBezTo>
                  <a:cubicBezTo>
                    <a:pt x="20" y="253"/>
                    <a:pt x="0" y="271"/>
                    <a:pt x="0" y="295"/>
                  </a:cubicBezTo>
                  <a:cubicBezTo>
                    <a:pt x="0" y="317"/>
                    <a:pt x="20" y="334"/>
                    <a:pt x="42" y="334"/>
                  </a:cubicBezTo>
                  <a:cubicBezTo>
                    <a:pt x="66" y="334"/>
                    <a:pt x="84" y="317"/>
                    <a:pt x="84"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C5452473-2608-4022-B60E-EDE2E4A729CB}"/>
                </a:ext>
              </a:extLst>
            </p:cNvPr>
            <p:cNvSpPr/>
            <p:nvPr/>
          </p:nvSpPr>
          <p:spPr>
            <a:xfrm>
              <a:off x="1874160" y="39877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D53AA046-2E26-477D-9BE3-03CC6F02200F}"/>
                </a:ext>
              </a:extLst>
            </p:cNvPr>
            <p:cNvSpPr/>
            <p:nvPr/>
          </p:nvSpPr>
          <p:spPr>
            <a:xfrm>
              <a:off x="2050919" y="4025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AC24813C-2613-47AB-AFD3-513221DFFE22}"/>
                </a:ext>
              </a:extLst>
            </p:cNvPr>
            <p:cNvSpPr/>
            <p:nvPr/>
          </p:nvSpPr>
          <p:spPr>
            <a:xfrm>
              <a:off x="2234520" y="39628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5DDA56F-A4CA-4914-A62A-9CC0530D6B9D}"/>
                </a:ext>
              </a:extLst>
            </p:cNvPr>
            <p:cNvSpPr/>
            <p:nvPr/>
          </p:nvSpPr>
          <p:spPr>
            <a:xfrm>
              <a:off x="2478600" y="39171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DD96A18A-DBC0-4B62-A1E7-BC2983834654}"/>
                </a:ext>
              </a:extLst>
            </p:cNvPr>
            <p:cNvSpPr/>
            <p:nvPr/>
          </p:nvSpPr>
          <p:spPr>
            <a:xfrm>
              <a:off x="2662920" y="4025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962F738E-D6EB-4B50-A63A-55816D91097A}"/>
                </a:ext>
              </a:extLst>
            </p:cNvPr>
            <p:cNvSpPr/>
            <p:nvPr/>
          </p:nvSpPr>
          <p:spPr>
            <a:xfrm>
              <a:off x="2843640" y="394632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C863A1C7-E3EF-41F7-A8AD-43169DF284A1}"/>
                </a:ext>
              </a:extLst>
            </p:cNvPr>
            <p:cNvSpPr/>
            <p:nvPr/>
          </p:nvSpPr>
          <p:spPr>
            <a:xfrm>
              <a:off x="3098519"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5EE48DEF-2294-4039-9A10-A0BF0511C227}"/>
                </a:ext>
              </a:extLst>
            </p:cNvPr>
            <p:cNvSpPr/>
            <p:nvPr/>
          </p:nvSpPr>
          <p:spPr>
            <a:xfrm>
              <a:off x="3222000"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FD2E5040-454A-4F06-917A-AA3FB6881DD7}"/>
                </a:ext>
              </a:extLst>
            </p:cNvPr>
            <p:cNvSpPr/>
            <p:nvPr/>
          </p:nvSpPr>
          <p:spPr>
            <a:xfrm>
              <a:off x="3345479"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27ABD8EE-B467-471D-84DD-623ED07AB58A}"/>
                </a:ext>
              </a:extLst>
            </p:cNvPr>
            <p:cNvSpPr/>
            <p:nvPr/>
          </p:nvSpPr>
          <p:spPr>
            <a:xfrm>
              <a:off x="3477240" y="394632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DCAF2BC2-516B-40C3-9384-23332966E0C1}"/>
                </a:ext>
              </a:extLst>
            </p:cNvPr>
            <p:cNvSpPr/>
            <p:nvPr/>
          </p:nvSpPr>
          <p:spPr>
            <a:xfrm>
              <a:off x="3718800" y="39877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3ACC3C2D-BCEF-4AB9-91C3-70D0430B651C}"/>
                </a:ext>
              </a:extLst>
            </p:cNvPr>
            <p:cNvSpPr/>
            <p:nvPr/>
          </p:nvSpPr>
          <p:spPr>
            <a:xfrm>
              <a:off x="3894480" y="4025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8B1EEBCD-8C50-476B-8688-C33A935FA6CA}"/>
                </a:ext>
              </a:extLst>
            </p:cNvPr>
            <p:cNvSpPr/>
            <p:nvPr/>
          </p:nvSpPr>
          <p:spPr>
            <a:xfrm>
              <a:off x="4078080" y="39628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5A0432B2-0161-4FFE-80D8-4A5CB72FF1CF}"/>
                </a:ext>
              </a:extLst>
            </p:cNvPr>
            <p:cNvSpPr/>
            <p:nvPr/>
          </p:nvSpPr>
          <p:spPr>
            <a:xfrm>
              <a:off x="4322160" y="39171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F6E9CC98-87F7-40ED-AAF5-804CA73B564D}"/>
                </a:ext>
              </a:extLst>
            </p:cNvPr>
            <p:cNvSpPr/>
            <p:nvPr/>
          </p:nvSpPr>
          <p:spPr>
            <a:xfrm>
              <a:off x="4494960" y="4069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5"/>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21" name="Group 120" descr="72§display§\Leftrightarrow§svg§600§TRUE§" title="TexMaths">
            <a:extLst>
              <a:ext uri="{FF2B5EF4-FFF2-40B4-BE49-F238E27FC236}">
                <a16:creationId xmlns:a16="http://schemas.microsoft.com/office/drawing/2014/main" id="{E797A520-E69C-4F6B-832F-3AFC87C8AFF8}"/>
              </a:ext>
            </a:extLst>
          </p:cNvPr>
          <p:cNvGrpSpPr/>
          <p:nvPr/>
        </p:nvGrpSpPr>
        <p:grpSpPr>
          <a:xfrm>
            <a:off x="4633680" y="2567340"/>
            <a:ext cx="909359" cy="502560"/>
            <a:chOff x="4801320" y="2773080"/>
            <a:chExt cx="909359" cy="502560"/>
          </a:xfrm>
        </p:grpSpPr>
        <p:sp>
          <p:nvSpPr>
            <p:cNvPr id="122" name="Freeform: Shape 121">
              <a:extLst>
                <a:ext uri="{FF2B5EF4-FFF2-40B4-BE49-F238E27FC236}">
                  <a16:creationId xmlns:a16="http://schemas.microsoft.com/office/drawing/2014/main" id="{D03DF1A6-E9E2-4887-B14D-F8DD8EB87728}"/>
                </a:ext>
              </a:extLst>
            </p:cNvPr>
            <p:cNvSpPr/>
            <p:nvPr/>
          </p:nvSpPr>
          <p:spPr>
            <a:xfrm>
              <a:off x="4801320" y="2918160"/>
              <a:ext cx="909359" cy="214920"/>
            </a:xfrm>
            <a:custGeom>
              <a:avLst/>
              <a:gdLst/>
              <a:ahLst/>
              <a:cxnLst>
                <a:cxn ang="3cd4">
                  <a:pos x="hc" y="t"/>
                </a:cxn>
                <a:cxn ang="cd2">
                  <a:pos x="l" y="vc"/>
                </a:cxn>
                <a:cxn ang="cd4">
                  <a:pos x="hc" y="b"/>
                </a:cxn>
                <a:cxn ang="0">
                  <a:pos x="r" y="vc"/>
                </a:cxn>
              </a:cxnLst>
              <a:rect l="l" t="t" r="r" b="b"/>
              <a:pathLst>
                <a:path w="2527" h="598">
                  <a:moveTo>
                    <a:pt x="1267" y="598"/>
                  </a:moveTo>
                  <a:lnTo>
                    <a:pt x="0" y="598"/>
                  </a:lnTo>
                  <a:lnTo>
                    <a:pt x="0" y="0"/>
                  </a:lnTo>
                  <a:lnTo>
                    <a:pt x="2527" y="0"/>
                  </a:lnTo>
                  <a:lnTo>
                    <a:pt x="2527" y="59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B89F190A-9940-4383-B08C-B6AAB3BA6BEB}"/>
                </a:ext>
              </a:extLst>
            </p:cNvPr>
            <p:cNvSpPr/>
            <p:nvPr/>
          </p:nvSpPr>
          <p:spPr>
            <a:xfrm>
              <a:off x="4832280" y="2773080"/>
              <a:ext cx="849600" cy="502560"/>
            </a:xfrm>
            <a:custGeom>
              <a:avLst/>
              <a:gdLst/>
              <a:ahLst/>
              <a:cxnLst>
                <a:cxn ang="3cd4">
                  <a:pos x="hc" y="t"/>
                </a:cxn>
                <a:cxn ang="cd2">
                  <a:pos x="l" y="vc"/>
                </a:cxn>
                <a:cxn ang="cd4">
                  <a:pos x="hc" y="b"/>
                </a:cxn>
                <a:cxn ang="0">
                  <a:pos x="r" y="vc"/>
                </a:cxn>
              </a:cxnLst>
              <a:rect l="l" t="t" r="r" b="b"/>
              <a:pathLst>
                <a:path w="2361" h="1397">
                  <a:moveTo>
                    <a:pt x="562" y="403"/>
                  </a:moveTo>
                  <a:cubicBezTo>
                    <a:pt x="706" y="238"/>
                    <a:pt x="778" y="50"/>
                    <a:pt x="778" y="29"/>
                  </a:cubicBezTo>
                  <a:cubicBezTo>
                    <a:pt x="778" y="0"/>
                    <a:pt x="749" y="0"/>
                    <a:pt x="727" y="0"/>
                  </a:cubicBezTo>
                  <a:cubicBezTo>
                    <a:pt x="691" y="0"/>
                    <a:pt x="691" y="0"/>
                    <a:pt x="670" y="50"/>
                  </a:cubicBezTo>
                  <a:cubicBezTo>
                    <a:pt x="562" y="288"/>
                    <a:pt x="374" y="518"/>
                    <a:pt x="43" y="662"/>
                  </a:cubicBezTo>
                  <a:cubicBezTo>
                    <a:pt x="7" y="677"/>
                    <a:pt x="0" y="684"/>
                    <a:pt x="0" y="699"/>
                  </a:cubicBezTo>
                  <a:cubicBezTo>
                    <a:pt x="0" y="706"/>
                    <a:pt x="0" y="713"/>
                    <a:pt x="0" y="713"/>
                  </a:cubicBezTo>
                  <a:cubicBezTo>
                    <a:pt x="7" y="720"/>
                    <a:pt x="7" y="720"/>
                    <a:pt x="58" y="749"/>
                  </a:cubicBezTo>
                  <a:cubicBezTo>
                    <a:pt x="338" y="864"/>
                    <a:pt x="547" y="1080"/>
                    <a:pt x="677" y="1375"/>
                  </a:cubicBezTo>
                  <a:cubicBezTo>
                    <a:pt x="691" y="1397"/>
                    <a:pt x="698" y="1397"/>
                    <a:pt x="727" y="1397"/>
                  </a:cubicBezTo>
                  <a:cubicBezTo>
                    <a:pt x="749" y="1397"/>
                    <a:pt x="778" y="1397"/>
                    <a:pt x="778" y="1368"/>
                  </a:cubicBezTo>
                  <a:cubicBezTo>
                    <a:pt x="778" y="1347"/>
                    <a:pt x="706" y="1159"/>
                    <a:pt x="562" y="994"/>
                  </a:cubicBezTo>
                  <a:lnTo>
                    <a:pt x="1807" y="994"/>
                  </a:lnTo>
                  <a:cubicBezTo>
                    <a:pt x="1663" y="1159"/>
                    <a:pt x="1584" y="1347"/>
                    <a:pt x="1584" y="1368"/>
                  </a:cubicBezTo>
                  <a:cubicBezTo>
                    <a:pt x="1584" y="1397"/>
                    <a:pt x="1613" y="1397"/>
                    <a:pt x="1634" y="1397"/>
                  </a:cubicBezTo>
                  <a:cubicBezTo>
                    <a:pt x="1670" y="1397"/>
                    <a:pt x="1670" y="1397"/>
                    <a:pt x="1692" y="1347"/>
                  </a:cubicBezTo>
                  <a:cubicBezTo>
                    <a:pt x="1800" y="1109"/>
                    <a:pt x="1987" y="879"/>
                    <a:pt x="2318" y="735"/>
                  </a:cubicBezTo>
                  <a:cubicBezTo>
                    <a:pt x="2354" y="720"/>
                    <a:pt x="2361" y="720"/>
                    <a:pt x="2361" y="699"/>
                  </a:cubicBezTo>
                  <a:cubicBezTo>
                    <a:pt x="2361" y="691"/>
                    <a:pt x="2361" y="691"/>
                    <a:pt x="2361" y="684"/>
                  </a:cubicBezTo>
                  <a:cubicBezTo>
                    <a:pt x="2354" y="677"/>
                    <a:pt x="2354" y="677"/>
                    <a:pt x="2304" y="655"/>
                  </a:cubicBezTo>
                  <a:cubicBezTo>
                    <a:pt x="2023" y="540"/>
                    <a:pt x="1814" y="324"/>
                    <a:pt x="1685" y="29"/>
                  </a:cubicBezTo>
                  <a:cubicBezTo>
                    <a:pt x="1677" y="0"/>
                    <a:pt x="1663" y="0"/>
                    <a:pt x="1634" y="0"/>
                  </a:cubicBezTo>
                  <a:cubicBezTo>
                    <a:pt x="1613" y="0"/>
                    <a:pt x="1584" y="0"/>
                    <a:pt x="1584" y="29"/>
                  </a:cubicBezTo>
                  <a:cubicBezTo>
                    <a:pt x="1584" y="50"/>
                    <a:pt x="1663" y="238"/>
                    <a:pt x="1807" y="403"/>
                  </a:cubicBezTo>
                  <a:close/>
                  <a:moveTo>
                    <a:pt x="461" y="893"/>
                  </a:moveTo>
                  <a:cubicBezTo>
                    <a:pt x="382" y="821"/>
                    <a:pt x="295" y="763"/>
                    <a:pt x="194" y="699"/>
                  </a:cubicBezTo>
                  <a:cubicBezTo>
                    <a:pt x="331" y="619"/>
                    <a:pt x="410" y="554"/>
                    <a:pt x="461" y="504"/>
                  </a:cubicBezTo>
                  <a:lnTo>
                    <a:pt x="1901" y="504"/>
                  </a:lnTo>
                  <a:cubicBezTo>
                    <a:pt x="1980" y="576"/>
                    <a:pt x="2066" y="641"/>
                    <a:pt x="2167" y="699"/>
                  </a:cubicBezTo>
                  <a:cubicBezTo>
                    <a:pt x="2030" y="778"/>
                    <a:pt x="1951" y="843"/>
                    <a:pt x="1901" y="89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25" name="Freeform: Shape 124">
            <a:extLst>
              <a:ext uri="{FF2B5EF4-FFF2-40B4-BE49-F238E27FC236}">
                <a16:creationId xmlns:a16="http://schemas.microsoft.com/office/drawing/2014/main" id="{EB70AF5A-F867-492F-A020-932A391FEF97}"/>
              </a:ext>
            </a:extLst>
          </p:cNvPr>
          <p:cNvSpPr/>
          <p:nvPr/>
        </p:nvSpPr>
        <p:spPr>
          <a:xfrm>
            <a:off x="1560360" y="3610260"/>
            <a:ext cx="3024000" cy="503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Straight Connector 125">
            <a:extLst>
              <a:ext uri="{FF2B5EF4-FFF2-40B4-BE49-F238E27FC236}">
                <a16:creationId xmlns:a16="http://schemas.microsoft.com/office/drawing/2014/main" id="{6608CFC8-9EB2-4113-88E5-2B0444CBB7E3}"/>
              </a:ext>
            </a:extLst>
          </p:cNvPr>
          <p:cNvSpPr/>
          <p:nvPr/>
        </p:nvSpPr>
        <p:spPr>
          <a:xfrm flipV="1">
            <a:off x="4728360" y="3819779"/>
            <a:ext cx="1295640" cy="6479"/>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130" name="Ink 129">
                <a:extLst>
                  <a:ext uri="{FF2B5EF4-FFF2-40B4-BE49-F238E27FC236}">
                    <a16:creationId xmlns:a16="http://schemas.microsoft.com/office/drawing/2014/main" id="{ACD19AB5-85CA-4BFA-B5DF-A7C2051D8966}"/>
                  </a:ext>
                </a:extLst>
              </p14:cNvPr>
              <p14:cNvContentPartPr/>
              <p14:nvPr>
                <p:extLst>
                  <p:ext uri="{42D2F446-02D8-4167-A562-619A0277C38B}">
                    <p15:isNarration xmlns:p15="http://schemas.microsoft.com/office/powerpoint/2012/main" val="1"/>
                  </p:ext>
                </p:extLst>
              </p14:nvPr>
            </p14:nvContentPartPr>
            <p14:xfrm>
              <a:off x="221160" y="1850580"/>
              <a:ext cx="8265600" cy="2511000"/>
            </p14:xfrm>
          </p:contentPart>
        </mc:Choice>
        <mc:Fallback>
          <p:pic>
            <p:nvPicPr>
              <p:cNvPr id="130" name="Ink 129">
                <a:extLst>
                  <a:ext uri="{FF2B5EF4-FFF2-40B4-BE49-F238E27FC236}">
                    <a16:creationId xmlns:a16="http://schemas.microsoft.com/office/drawing/2014/main" id="{ACD19AB5-85CA-4BFA-B5DF-A7C2051D8966}"/>
                  </a:ext>
                </a:extLst>
              </p:cNvPr>
              <p:cNvPicPr>
                <a:picLocks noGrp="1" noRot="1" noChangeAspect="1" noMove="1" noResize="1" noEditPoints="1" noAdjustHandles="1" noChangeArrowheads="1" noChangeShapeType="1"/>
              </p:cNvPicPr>
              <p:nvPr/>
            </p:nvPicPr>
            <p:blipFill>
              <a:blip r:embed="rId6"/>
              <a:stretch>
                <a:fillRect/>
              </a:stretch>
            </p:blipFill>
            <p:spPr>
              <a:xfrm>
                <a:off x="211800" y="1841220"/>
                <a:ext cx="8284320" cy="2529720"/>
              </a:xfrm>
              <a:prstGeom prst="rect">
                <a:avLst/>
              </a:prstGeom>
            </p:spPr>
          </p:pic>
        </mc:Fallback>
      </mc:AlternateContent>
      <p:pic>
        <p:nvPicPr>
          <p:cNvPr id="131" name="Audio 130">
            <a:hlinkClick r:id="" action="ppaction://media"/>
            <a:extLst>
              <a:ext uri="{FF2B5EF4-FFF2-40B4-BE49-F238E27FC236}">
                <a16:creationId xmlns:a16="http://schemas.microsoft.com/office/drawing/2014/main" id="{A79564BA-166D-4AC0-84BC-D381E64717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55125" y="4845050"/>
            <a:ext cx="609600" cy="609600"/>
          </a:xfrm>
          <a:prstGeom prst="rect">
            <a:avLst/>
          </a:prstGeom>
        </p:spPr>
      </p:pic>
      <p:grpSp>
        <p:nvGrpSpPr>
          <p:cNvPr id="129" name="Group 128" descr="22§display§\begin{equation*} \label{eq:lp_trans} \begin{aligned}&#10;\text {find }  \quad &amp;  \mathbf{X} = [ \mathbf{p}_1  \dots  \mathbf{p}_m]  &amp; \\&#10; \quad &amp; \mathbf{C} = [ \mathbf{c}_1  \dots  \mathbf{c}_n]  &amp; \\&#10;\text {min } \quad  &amp;  \sum_{i = 1}^{m} card( \mathbf{c}_i)   &amp; \\ &#10;\text {s.t. } \quad  &amp;  \mathbf{S}_j \mathbf{p}_i -  \mathbf{1} 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147369E3-9937-4650-90AE-05E5E0F349F2}"/>
              </a:ext>
            </a:extLst>
          </p:cNvPr>
          <p:cNvGrpSpPr/>
          <p:nvPr/>
        </p:nvGrpSpPr>
        <p:grpSpPr>
          <a:xfrm>
            <a:off x="6220559" y="2029140"/>
            <a:ext cx="3551760" cy="2868120"/>
            <a:chOff x="6388199" y="2234880"/>
            <a:chExt cx="3551760" cy="2868120"/>
          </a:xfrm>
        </p:grpSpPr>
        <p:sp>
          <p:nvSpPr>
            <p:cNvPr id="132" name="Freeform: Shape 131">
              <a:extLst>
                <a:ext uri="{FF2B5EF4-FFF2-40B4-BE49-F238E27FC236}">
                  <a16:creationId xmlns:a16="http://schemas.microsoft.com/office/drawing/2014/main" id="{BA669AEA-99BD-4B2D-AC08-4EE258AC7966}"/>
                </a:ext>
              </a:extLst>
            </p:cNvPr>
            <p:cNvSpPr/>
            <p:nvPr/>
          </p:nvSpPr>
          <p:spPr>
            <a:xfrm>
              <a:off x="6388199" y="223560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EB967870-D794-448F-B0B2-6211EFDCCEF5}"/>
                </a:ext>
              </a:extLst>
            </p:cNvPr>
            <p:cNvSpPr/>
            <p:nvPr/>
          </p:nvSpPr>
          <p:spPr>
            <a:xfrm>
              <a:off x="6395399" y="22474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C0FB1273-01A7-4B8D-9FD9-8760EF5740C5}"/>
                </a:ext>
              </a:extLst>
            </p:cNvPr>
            <p:cNvSpPr/>
            <p:nvPr/>
          </p:nvSpPr>
          <p:spPr>
            <a:xfrm>
              <a:off x="6551280" y="2320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7E548F97-D019-4753-8FA4-800DEEC6AE48}"/>
                </a:ext>
              </a:extLst>
            </p:cNvPr>
            <p:cNvSpPr/>
            <p:nvPr/>
          </p:nvSpPr>
          <p:spPr>
            <a:xfrm>
              <a:off x="6705720" y="22507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8371206C-3EA1-44B7-95FF-A892844E4BC1}"/>
                </a:ext>
              </a:extLst>
            </p:cNvPr>
            <p:cNvSpPr/>
            <p:nvPr/>
          </p:nvSpPr>
          <p:spPr>
            <a:xfrm>
              <a:off x="7232400" y="225324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67FECBEA-E7B4-4F63-A1A3-96557A5E099E}"/>
                </a:ext>
              </a:extLst>
            </p:cNvPr>
            <p:cNvSpPr/>
            <p:nvPr/>
          </p:nvSpPr>
          <p:spPr>
            <a:xfrm>
              <a:off x="7557119" y="2341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9BDA728B-FE04-4858-A071-5E1FC8042B7F}"/>
                </a:ext>
              </a:extLst>
            </p:cNvPr>
            <p:cNvSpPr/>
            <p:nvPr/>
          </p:nvSpPr>
          <p:spPr>
            <a:xfrm>
              <a:off x="7867800" y="22348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9" name="Freeform: Shape 138">
              <a:extLst>
                <a:ext uri="{FF2B5EF4-FFF2-40B4-BE49-F238E27FC236}">
                  <a16:creationId xmlns:a16="http://schemas.microsoft.com/office/drawing/2014/main" id="{79F68415-E5BE-4463-9DA7-63AB6D70B2ED}"/>
                </a:ext>
              </a:extLst>
            </p:cNvPr>
            <p:cNvSpPr/>
            <p:nvPr/>
          </p:nvSpPr>
          <p:spPr>
            <a:xfrm>
              <a:off x="7922160" y="2318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0" name="Freeform: Shape 139">
              <a:extLst>
                <a:ext uri="{FF2B5EF4-FFF2-40B4-BE49-F238E27FC236}">
                  <a16:creationId xmlns:a16="http://schemas.microsoft.com/office/drawing/2014/main" id="{A3ACB7A6-6961-4252-971B-DA8DDFC0A5CD}"/>
                </a:ext>
              </a:extLst>
            </p:cNvPr>
            <p:cNvSpPr/>
            <p:nvPr/>
          </p:nvSpPr>
          <p:spPr>
            <a:xfrm>
              <a:off x="8110079" y="23562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1" name="Freeform: Shape 140">
              <a:extLst>
                <a:ext uri="{FF2B5EF4-FFF2-40B4-BE49-F238E27FC236}">
                  <a16:creationId xmlns:a16="http://schemas.microsoft.com/office/drawing/2014/main" id="{24D16776-EE4D-4304-9A5B-07E2350697A7}"/>
                </a:ext>
              </a:extLst>
            </p:cNvPr>
            <p:cNvSpPr/>
            <p:nvPr/>
          </p:nvSpPr>
          <p:spPr>
            <a:xfrm>
              <a:off x="828432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2" name="Freeform: Shape 141">
              <a:extLst>
                <a:ext uri="{FF2B5EF4-FFF2-40B4-BE49-F238E27FC236}">
                  <a16:creationId xmlns:a16="http://schemas.microsoft.com/office/drawing/2014/main" id="{4BDC8EFE-A549-4057-9291-26C83D5AA73C}"/>
                </a:ext>
              </a:extLst>
            </p:cNvPr>
            <p:cNvSpPr/>
            <p:nvPr/>
          </p:nvSpPr>
          <p:spPr>
            <a:xfrm>
              <a:off x="840780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3" name="Freeform: Shape 142">
              <a:extLst>
                <a:ext uri="{FF2B5EF4-FFF2-40B4-BE49-F238E27FC236}">
                  <a16:creationId xmlns:a16="http://schemas.microsoft.com/office/drawing/2014/main" id="{8E7C9901-B9A2-4F1E-BF2F-FC845E00A683}"/>
                </a:ext>
              </a:extLst>
            </p:cNvPr>
            <p:cNvSpPr/>
            <p:nvPr/>
          </p:nvSpPr>
          <p:spPr>
            <a:xfrm>
              <a:off x="853128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4" name="Freeform: Shape 143">
              <a:extLst>
                <a:ext uri="{FF2B5EF4-FFF2-40B4-BE49-F238E27FC236}">
                  <a16:creationId xmlns:a16="http://schemas.microsoft.com/office/drawing/2014/main" id="{52B40357-18F0-4690-9ACF-F00EE75684AA}"/>
                </a:ext>
              </a:extLst>
            </p:cNvPr>
            <p:cNvSpPr/>
            <p:nvPr/>
          </p:nvSpPr>
          <p:spPr>
            <a:xfrm>
              <a:off x="8641440" y="2318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5" name="Freeform: Shape 144">
              <a:extLst>
                <a:ext uri="{FF2B5EF4-FFF2-40B4-BE49-F238E27FC236}">
                  <a16:creationId xmlns:a16="http://schemas.microsoft.com/office/drawing/2014/main" id="{85E092CA-2C31-4914-820E-EADAA2EE1777}"/>
                </a:ext>
              </a:extLst>
            </p:cNvPr>
            <p:cNvSpPr/>
            <p:nvPr/>
          </p:nvSpPr>
          <p:spPr>
            <a:xfrm>
              <a:off x="8817119" y="2399760"/>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6" name="Freeform: Shape 145">
              <a:extLst>
                <a:ext uri="{FF2B5EF4-FFF2-40B4-BE49-F238E27FC236}">
                  <a16:creationId xmlns:a16="http://schemas.microsoft.com/office/drawing/2014/main" id="{DEC46875-B15E-4B4B-8F70-01EC8207B609}"/>
                </a:ext>
              </a:extLst>
            </p:cNvPr>
            <p:cNvSpPr/>
            <p:nvPr/>
          </p:nvSpPr>
          <p:spPr>
            <a:xfrm>
              <a:off x="9026280" y="22348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7" name="Freeform: Shape 146">
              <a:extLst>
                <a:ext uri="{FF2B5EF4-FFF2-40B4-BE49-F238E27FC236}">
                  <a16:creationId xmlns:a16="http://schemas.microsoft.com/office/drawing/2014/main" id="{B87B2A3A-ECE1-41AC-B4F0-0D8BF5FD1A35}"/>
                </a:ext>
              </a:extLst>
            </p:cNvPr>
            <p:cNvSpPr/>
            <p:nvPr/>
          </p:nvSpPr>
          <p:spPr>
            <a:xfrm>
              <a:off x="7241040" y="266724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8" name="Freeform: Shape 147">
              <a:extLst>
                <a:ext uri="{FF2B5EF4-FFF2-40B4-BE49-F238E27FC236}">
                  <a16:creationId xmlns:a16="http://schemas.microsoft.com/office/drawing/2014/main" id="{77327A23-1243-4A17-8875-F938A70A72E0}"/>
                </a:ext>
              </a:extLst>
            </p:cNvPr>
            <p:cNvSpPr/>
            <p:nvPr/>
          </p:nvSpPr>
          <p:spPr>
            <a:xfrm>
              <a:off x="7547039" y="275903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9" name="Freeform: Shape 148">
              <a:extLst>
                <a:ext uri="{FF2B5EF4-FFF2-40B4-BE49-F238E27FC236}">
                  <a16:creationId xmlns:a16="http://schemas.microsoft.com/office/drawing/2014/main" id="{A237F12B-354C-4D4F-8510-9C795F9434D3}"/>
                </a:ext>
              </a:extLst>
            </p:cNvPr>
            <p:cNvSpPr/>
            <p:nvPr/>
          </p:nvSpPr>
          <p:spPr>
            <a:xfrm>
              <a:off x="7856640" y="2652119"/>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0" name="Freeform: Shape 149">
              <a:extLst>
                <a:ext uri="{FF2B5EF4-FFF2-40B4-BE49-F238E27FC236}">
                  <a16:creationId xmlns:a16="http://schemas.microsoft.com/office/drawing/2014/main" id="{E0189F81-5D68-4899-B534-8333DF30F235}"/>
                </a:ext>
              </a:extLst>
            </p:cNvPr>
            <p:cNvSpPr/>
            <p:nvPr/>
          </p:nvSpPr>
          <p:spPr>
            <a:xfrm>
              <a:off x="7911360" y="27352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1" name="Freeform: Shape 150">
              <a:extLst>
                <a:ext uri="{FF2B5EF4-FFF2-40B4-BE49-F238E27FC236}">
                  <a16:creationId xmlns:a16="http://schemas.microsoft.com/office/drawing/2014/main" id="{EF6A3BAB-82B8-4665-A0AB-F0C8EC99A902}"/>
                </a:ext>
              </a:extLst>
            </p:cNvPr>
            <p:cNvSpPr/>
            <p:nvPr/>
          </p:nvSpPr>
          <p:spPr>
            <a:xfrm>
              <a:off x="8063999" y="277344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2" name="Freeform: Shape 151">
              <a:extLst>
                <a:ext uri="{FF2B5EF4-FFF2-40B4-BE49-F238E27FC236}">
                  <a16:creationId xmlns:a16="http://schemas.microsoft.com/office/drawing/2014/main" id="{273E52C1-B96D-4E2F-9130-A6FD7B16F864}"/>
                </a:ext>
              </a:extLst>
            </p:cNvPr>
            <p:cNvSpPr/>
            <p:nvPr/>
          </p:nvSpPr>
          <p:spPr>
            <a:xfrm>
              <a:off x="8237519"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3" name="Freeform: Shape 152">
              <a:extLst>
                <a:ext uri="{FF2B5EF4-FFF2-40B4-BE49-F238E27FC236}">
                  <a16:creationId xmlns:a16="http://schemas.microsoft.com/office/drawing/2014/main" id="{14A72D3C-452B-478F-9F34-58F0AECB8E6E}"/>
                </a:ext>
              </a:extLst>
            </p:cNvPr>
            <p:cNvSpPr/>
            <p:nvPr/>
          </p:nvSpPr>
          <p:spPr>
            <a:xfrm>
              <a:off x="8360999"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4" name="Freeform: Shape 153">
              <a:extLst>
                <a:ext uri="{FF2B5EF4-FFF2-40B4-BE49-F238E27FC236}">
                  <a16:creationId xmlns:a16="http://schemas.microsoft.com/office/drawing/2014/main" id="{C0CFD740-1062-49B5-BE0A-FF64F72C7F9B}"/>
                </a:ext>
              </a:extLst>
            </p:cNvPr>
            <p:cNvSpPr/>
            <p:nvPr/>
          </p:nvSpPr>
          <p:spPr>
            <a:xfrm>
              <a:off x="8484480"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5" name="Freeform: Shape 154">
              <a:extLst>
                <a:ext uri="{FF2B5EF4-FFF2-40B4-BE49-F238E27FC236}">
                  <a16:creationId xmlns:a16="http://schemas.microsoft.com/office/drawing/2014/main" id="{14962B09-F1AE-4623-932B-95435D9D19B3}"/>
                </a:ext>
              </a:extLst>
            </p:cNvPr>
            <p:cNvSpPr/>
            <p:nvPr/>
          </p:nvSpPr>
          <p:spPr>
            <a:xfrm>
              <a:off x="8595360" y="27352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6" name="Freeform: Shape 155">
              <a:extLst>
                <a:ext uri="{FF2B5EF4-FFF2-40B4-BE49-F238E27FC236}">
                  <a16:creationId xmlns:a16="http://schemas.microsoft.com/office/drawing/2014/main" id="{B9FE9BAC-4377-475B-A5BC-15F37A405559}"/>
                </a:ext>
              </a:extLst>
            </p:cNvPr>
            <p:cNvSpPr/>
            <p:nvPr/>
          </p:nvSpPr>
          <p:spPr>
            <a:xfrm>
              <a:off x="8735760" y="2816999"/>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7" name="Freeform: Shape 156">
              <a:extLst>
                <a:ext uri="{FF2B5EF4-FFF2-40B4-BE49-F238E27FC236}">
                  <a16:creationId xmlns:a16="http://schemas.microsoft.com/office/drawing/2014/main" id="{80387FEC-2E1A-4838-B5C2-6D3282A6FE52}"/>
                </a:ext>
              </a:extLst>
            </p:cNvPr>
            <p:cNvSpPr/>
            <p:nvPr/>
          </p:nvSpPr>
          <p:spPr>
            <a:xfrm>
              <a:off x="8884440" y="2652119"/>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8" name="Freeform: Shape 157">
              <a:extLst>
                <a:ext uri="{FF2B5EF4-FFF2-40B4-BE49-F238E27FC236}">
                  <a16:creationId xmlns:a16="http://schemas.microsoft.com/office/drawing/2014/main" id="{C924BDE2-A512-443B-9290-B9DD10955904}"/>
                </a:ext>
              </a:extLst>
            </p:cNvPr>
            <p:cNvSpPr/>
            <p:nvPr/>
          </p:nvSpPr>
          <p:spPr>
            <a:xfrm>
              <a:off x="6396839" y="340920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9" name="Freeform: Shape 158">
              <a:extLst>
                <a:ext uri="{FF2B5EF4-FFF2-40B4-BE49-F238E27FC236}">
                  <a16:creationId xmlns:a16="http://schemas.microsoft.com/office/drawing/2014/main" id="{92E7F488-04B2-40CF-93F7-B6C5C9FC13C0}"/>
                </a:ext>
              </a:extLst>
            </p:cNvPr>
            <p:cNvSpPr/>
            <p:nvPr/>
          </p:nvSpPr>
          <p:spPr>
            <a:xfrm>
              <a:off x="6628320" y="3345839"/>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0" name="Freeform: Shape 159">
              <a:extLst>
                <a:ext uri="{FF2B5EF4-FFF2-40B4-BE49-F238E27FC236}">
                  <a16:creationId xmlns:a16="http://schemas.microsoft.com/office/drawing/2014/main" id="{4FE8B198-8839-4820-A416-BEC0F954DDC7}"/>
                </a:ext>
              </a:extLst>
            </p:cNvPr>
            <p:cNvSpPr/>
            <p:nvPr/>
          </p:nvSpPr>
          <p:spPr>
            <a:xfrm>
              <a:off x="6705000" y="340920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1" name="Freeform: Shape 160">
              <a:extLst>
                <a:ext uri="{FF2B5EF4-FFF2-40B4-BE49-F238E27FC236}">
                  <a16:creationId xmlns:a16="http://schemas.microsoft.com/office/drawing/2014/main" id="{D3BF2A6D-F93A-4CBE-85A2-4DEA7164C5F1}"/>
                </a:ext>
              </a:extLst>
            </p:cNvPr>
            <p:cNvSpPr/>
            <p:nvPr/>
          </p:nvSpPr>
          <p:spPr>
            <a:xfrm>
              <a:off x="7381440" y="3098160"/>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2" name="Freeform: Shape 161">
              <a:extLst>
                <a:ext uri="{FF2B5EF4-FFF2-40B4-BE49-F238E27FC236}">
                  <a16:creationId xmlns:a16="http://schemas.microsoft.com/office/drawing/2014/main" id="{4614A392-1114-48E5-AE53-7E64379AE82E}"/>
                </a:ext>
              </a:extLst>
            </p:cNvPr>
            <p:cNvSpPr/>
            <p:nvPr/>
          </p:nvSpPr>
          <p:spPr>
            <a:xfrm>
              <a:off x="7285680" y="326772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3" name="Freeform: Shape 162">
              <a:extLst>
                <a:ext uri="{FF2B5EF4-FFF2-40B4-BE49-F238E27FC236}">
                  <a16:creationId xmlns:a16="http://schemas.microsoft.com/office/drawing/2014/main" id="{B87B4A05-D185-41D7-9B68-811432BD5D38}"/>
                </a:ext>
              </a:extLst>
            </p:cNvPr>
            <p:cNvSpPr/>
            <p:nvPr/>
          </p:nvSpPr>
          <p:spPr>
            <a:xfrm>
              <a:off x="7299720" y="37317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4" name="Freeform: Shape 163">
              <a:extLst>
                <a:ext uri="{FF2B5EF4-FFF2-40B4-BE49-F238E27FC236}">
                  <a16:creationId xmlns:a16="http://schemas.microsoft.com/office/drawing/2014/main" id="{8516EB7E-D0BB-408F-8824-CDD7A7636A8B}"/>
                </a:ext>
              </a:extLst>
            </p:cNvPr>
            <p:cNvSpPr/>
            <p:nvPr/>
          </p:nvSpPr>
          <p:spPr>
            <a:xfrm>
              <a:off x="7382160" y="378540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5" name="Freeform: Shape 164">
              <a:extLst>
                <a:ext uri="{FF2B5EF4-FFF2-40B4-BE49-F238E27FC236}">
                  <a16:creationId xmlns:a16="http://schemas.microsoft.com/office/drawing/2014/main" id="{A3C55F1E-D30D-43C9-9CAB-2A5745D07915}"/>
                </a:ext>
              </a:extLst>
            </p:cNvPr>
            <p:cNvSpPr/>
            <p:nvPr/>
          </p:nvSpPr>
          <p:spPr>
            <a:xfrm>
              <a:off x="7560360" y="37317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6" name="Freeform: Shape 165">
              <a:extLst>
                <a:ext uri="{FF2B5EF4-FFF2-40B4-BE49-F238E27FC236}">
                  <a16:creationId xmlns:a16="http://schemas.microsoft.com/office/drawing/2014/main" id="{F1A7DC36-1597-4136-9E00-E29FA7B9A229}"/>
                </a:ext>
              </a:extLst>
            </p:cNvPr>
            <p:cNvSpPr/>
            <p:nvPr/>
          </p:nvSpPr>
          <p:spPr>
            <a:xfrm>
              <a:off x="7729919" y="340920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7" name="Freeform: Shape 166">
              <a:extLst>
                <a:ext uri="{FF2B5EF4-FFF2-40B4-BE49-F238E27FC236}">
                  <a16:creationId xmlns:a16="http://schemas.microsoft.com/office/drawing/2014/main" id="{995A7742-15C1-43DD-9376-01666071B868}"/>
                </a:ext>
              </a:extLst>
            </p:cNvPr>
            <p:cNvSpPr/>
            <p:nvPr/>
          </p:nvSpPr>
          <p:spPr>
            <a:xfrm>
              <a:off x="7849440" y="340920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8" name="Freeform: Shape 167">
              <a:extLst>
                <a:ext uri="{FF2B5EF4-FFF2-40B4-BE49-F238E27FC236}">
                  <a16:creationId xmlns:a16="http://schemas.microsoft.com/office/drawing/2014/main" id="{D0AD67CF-C419-4B0E-8D2D-688A203A0ACF}"/>
                </a:ext>
              </a:extLst>
            </p:cNvPr>
            <p:cNvSpPr/>
            <p:nvPr/>
          </p:nvSpPr>
          <p:spPr>
            <a:xfrm>
              <a:off x="7992719" y="340920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9" name="Freeform: Shape 168">
              <a:extLst>
                <a:ext uri="{FF2B5EF4-FFF2-40B4-BE49-F238E27FC236}">
                  <a16:creationId xmlns:a16="http://schemas.microsoft.com/office/drawing/2014/main" id="{94C37CEA-0D7D-4807-9C21-2F993BA2DFE5}"/>
                </a:ext>
              </a:extLst>
            </p:cNvPr>
            <p:cNvSpPr/>
            <p:nvPr/>
          </p:nvSpPr>
          <p:spPr>
            <a:xfrm>
              <a:off x="8129160" y="333900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0" name="Freeform: Shape 169">
              <a:extLst>
                <a:ext uri="{FF2B5EF4-FFF2-40B4-BE49-F238E27FC236}">
                  <a16:creationId xmlns:a16="http://schemas.microsoft.com/office/drawing/2014/main" id="{3C4AB5B6-35EB-4072-A57D-FF7B3D2B705B}"/>
                </a:ext>
              </a:extLst>
            </p:cNvPr>
            <p:cNvSpPr/>
            <p:nvPr/>
          </p:nvSpPr>
          <p:spPr>
            <a:xfrm>
              <a:off x="8289720" y="332387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1" name="Freeform: Shape 170">
              <a:extLst>
                <a:ext uri="{FF2B5EF4-FFF2-40B4-BE49-F238E27FC236}">
                  <a16:creationId xmlns:a16="http://schemas.microsoft.com/office/drawing/2014/main" id="{D54A63F7-17D1-4FC4-89A7-F040A2D0F72A}"/>
                </a:ext>
              </a:extLst>
            </p:cNvPr>
            <p:cNvSpPr/>
            <p:nvPr/>
          </p:nvSpPr>
          <p:spPr>
            <a:xfrm>
              <a:off x="8380079" y="340632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2" name="Freeform: Shape 171">
              <a:extLst>
                <a:ext uri="{FF2B5EF4-FFF2-40B4-BE49-F238E27FC236}">
                  <a16:creationId xmlns:a16="http://schemas.microsoft.com/office/drawing/2014/main" id="{EEB03428-F443-4652-8216-CC5A949BC281}"/>
                </a:ext>
              </a:extLst>
            </p:cNvPr>
            <p:cNvSpPr/>
            <p:nvPr/>
          </p:nvSpPr>
          <p:spPr>
            <a:xfrm>
              <a:off x="8520120" y="3444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3" name="Freeform: Shape 172">
              <a:extLst>
                <a:ext uri="{FF2B5EF4-FFF2-40B4-BE49-F238E27FC236}">
                  <a16:creationId xmlns:a16="http://schemas.microsoft.com/office/drawing/2014/main" id="{ADE555D7-ECB2-479F-BCF8-0FF2251C5942}"/>
                </a:ext>
              </a:extLst>
            </p:cNvPr>
            <p:cNvSpPr/>
            <p:nvPr/>
          </p:nvSpPr>
          <p:spPr>
            <a:xfrm>
              <a:off x="8620199" y="332387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4" name="Freeform: Shape 173">
              <a:extLst>
                <a:ext uri="{FF2B5EF4-FFF2-40B4-BE49-F238E27FC236}">
                  <a16:creationId xmlns:a16="http://schemas.microsoft.com/office/drawing/2014/main" id="{1EBAD009-94AA-4AE3-AF51-BBF44B3F0D36}"/>
                </a:ext>
              </a:extLst>
            </p:cNvPr>
            <p:cNvSpPr/>
            <p:nvPr/>
          </p:nvSpPr>
          <p:spPr>
            <a:xfrm>
              <a:off x="6458040" y="410868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5" name="Freeform: Shape 174">
              <a:extLst>
                <a:ext uri="{FF2B5EF4-FFF2-40B4-BE49-F238E27FC236}">
                  <a16:creationId xmlns:a16="http://schemas.microsoft.com/office/drawing/2014/main" id="{1DCD424A-6490-4397-8F75-5EF9632DFB11}"/>
                </a:ext>
              </a:extLst>
            </p:cNvPr>
            <p:cNvSpPr/>
            <p:nvPr/>
          </p:nvSpPr>
          <p:spPr>
            <a:xfrm>
              <a:off x="6581519" y="420444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6" name="Freeform: Shape 175">
              <a:extLst>
                <a:ext uri="{FF2B5EF4-FFF2-40B4-BE49-F238E27FC236}">
                  <a16:creationId xmlns:a16="http://schemas.microsoft.com/office/drawing/2014/main" id="{C53BD15F-6C9F-4581-93A6-361D119414CF}"/>
                </a:ext>
              </a:extLst>
            </p:cNvPr>
            <p:cNvSpPr/>
            <p:nvPr/>
          </p:nvSpPr>
          <p:spPr>
            <a:xfrm>
              <a:off x="6640199" y="406260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7" name="Freeform: Shape 176">
              <a:extLst>
                <a:ext uri="{FF2B5EF4-FFF2-40B4-BE49-F238E27FC236}">
                  <a16:creationId xmlns:a16="http://schemas.microsoft.com/office/drawing/2014/main" id="{EBC8018B-B283-48C8-A80B-64D3944AEF42}"/>
                </a:ext>
              </a:extLst>
            </p:cNvPr>
            <p:cNvSpPr/>
            <p:nvPr/>
          </p:nvSpPr>
          <p:spPr>
            <a:xfrm>
              <a:off x="6766920" y="420444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8" name="Freeform: Shape 177">
              <a:extLst>
                <a:ext uri="{FF2B5EF4-FFF2-40B4-BE49-F238E27FC236}">
                  <a16:creationId xmlns:a16="http://schemas.microsoft.com/office/drawing/2014/main" id="{AF9A6CE8-7713-4B5C-B835-F9CD0BCC143F}"/>
                </a:ext>
              </a:extLst>
            </p:cNvPr>
            <p:cNvSpPr/>
            <p:nvPr/>
          </p:nvSpPr>
          <p:spPr>
            <a:xfrm>
              <a:off x="7241040" y="403992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9" name="Freeform: Shape 178">
              <a:extLst>
                <a:ext uri="{FF2B5EF4-FFF2-40B4-BE49-F238E27FC236}">
                  <a16:creationId xmlns:a16="http://schemas.microsoft.com/office/drawing/2014/main" id="{0C9DB56F-AC3F-4481-A436-1C846CF33F54}"/>
                </a:ext>
              </a:extLst>
            </p:cNvPr>
            <p:cNvSpPr/>
            <p:nvPr/>
          </p:nvSpPr>
          <p:spPr>
            <a:xfrm>
              <a:off x="740052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0" name="Freeform: Shape 179">
              <a:extLst>
                <a:ext uri="{FF2B5EF4-FFF2-40B4-BE49-F238E27FC236}">
                  <a16:creationId xmlns:a16="http://schemas.microsoft.com/office/drawing/2014/main" id="{7BA88885-F675-4E5F-A6DC-45A4E9194DDF}"/>
                </a:ext>
              </a:extLst>
            </p:cNvPr>
            <p:cNvSpPr/>
            <p:nvPr/>
          </p:nvSpPr>
          <p:spPr>
            <a:xfrm>
              <a:off x="7527960" y="41086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1" name="Freeform: Shape 180">
              <a:extLst>
                <a:ext uri="{FF2B5EF4-FFF2-40B4-BE49-F238E27FC236}">
                  <a16:creationId xmlns:a16="http://schemas.microsoft.com/office/drawing/2014/main" id="{94C57071-DFC3-4845-8098-7D92B348FC1C}"/>
                </a:ext>
              </a:extLst>
            </p:cNvPr>
            <p:cNvSpPr/>
            <p:nvPr/>
          </p:nvSpPr>
          <p:spPr>
            <a:xfrm>
              <a:off x="7703640" y="4146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2" name="Freeform: Shape 181">
              <a:extLst>
                <a:ext uri="{FF2B5EF4-FFF2-40B4-BE49-F238E27FC236}">
                  <a16:creationId xmlns:a16="http://schemas.microsoft.com/office/drawing/2014/main" id="{90DF1340-8D47-4EF7-B4F6-23CBE171AC83}"/>
                </a:ext>
              </a:extLst>
            </p:cNvPr>
            <p:cNvSpPr/>
            <p:nvPr/>
          </p:nvSpPr>
          <p:spPr>
            <a:xfrm>
              <a:off x="7872479" y="415872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3" name="Freeform: Shape 182">
              <a:extLst>
                <a:ext uri="{FF2B5EF4-FFF2-40B4-BE49-F238E27FC236}">
                  <a16:creationId xmlns:a16="http://schemas.microsoft.com/office/drawing/2014/main" id="{0FB41B4D-E51E-413F-8690-043E5D2C4598}"/>
                </a:ext>
              </a:extLst>
            </p:cNvPr>
            <p:cNvSpPr/>
            <p:nvPr/>
          </p:nvSpPr>
          <p:spPr>
            <a:xfrm>
              <a:off x="8150400" y="405180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4" name="Freeform: Shape 183">
              <a:extLst>
                <a:ext uri="{FF2B5EF4-FFF2-40B4-BE49-F238E27FC236}">
                  <a16:creationId xmlns:a16="http://schemas.microsoft.com/office/drawing/2014/main" id="{2697922A-E597-4C20-9495-749C44EF1F97}"/>
                </a:ext>
              </a:extLst>
            </p:cNvPr>
            <p:cNvSpPr/>
            <p:nvPr/>
          </p:nvSpPr>
          <p:spPr>
            <a:xfrm>
              <a:off x="8297640" y="411120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5" name="Freeform: Shape 184">
              <a:extLst>
                <a:ext uri="{FF2B5EF4-FFF2-40B4-BE49-F238E27FC236}">
                  <a16:creationId xmlns:a16="http://schemas.microsoft.com/office/drawing/2014/main" id="{C468DB9D-3200-44DD-830A-4096A50E857A}"/>
                </a:ext>
              </a:extLst>
            </p:cNvPr>
            <p:cNvSpPr/>
            <p:nvPr/>
          </p:nvSpPr>
          <p:spPr>
            <a:xfrm>
              <a:off x="8415720" y="4146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6" name="Freeform: Shape 185">
              <a:extLst>
                <a:ext uri="{FF2B5EF4-FFF2-40B4-BE49-F238E27FC236}">
                  <a16:creationId xmlns:a16="http://schemas.microsoft.com/office/drawing/2014/main" id="{3844EAC6-518C-4D35-BA48-9691B887F5C2}"/>
                </a:ext>
              </a:extLst>
            </p:cNvPr>
            <p:cNvSpPr/>
            <p:nvPr/>
          </p:nvSpPr>
          <p:spPr>
            <a:xfrm>
              <a:off x="8506800" y="425268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7" name="Freeform: Shape 186">
              <a:extLst>
                <a:ext uri="{FF2B5EF4-FFF2-40B4-BE49-F238E27FC236}">
                  <a16:creationId xmlns:a16="http://schemas.microsoft.com/office/drawing/2014/main" id="{ADB46E07-0674-4426-9C60-68B49B1A76E7}"/>
                </a:ext>
              </a:extLst>
            </p:cNvPr>
            <p:cNvSpPr/>
            <p:nvPr/>
          </p:nvSpPr>
          <p:spPr>
            <a:xfrm>
              <a:off x="855108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8" name="Freeform: Shape 187">
              <a:extLst>
                <a:ext uri="{FF2B5EF4-FFF2-40B4-BE49-F238E27FC236}">
                  <a16:creationId xmlns:a16="http://schemas.microsoft.com/office/drawing/2014/main" id="{F3CBE7B0-3C45-4506-B70F-A2887C5A66C8}"/>
                </a:ext>
              </a:extLst>
            </p:cNvPr>
            <p:cNvSpPr/>
            <p:nvPr/>
          </p:nvSpPr>
          <p:spPr>
            <a:xfrm>
              <a:off x="8768880" y="4056479"/>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9" name="Freeform: Shape 188">
              <a:extLst>
                <a:ext uri="{FF2B5EF4-FFF2-40B4-BE49-F238E27FC236}">
                  <a16:creationId xmlns:a16="http://schemas.microsoft.com/office/drawing/2014/main" id="{E5D6C9A0-3165-4086-8B96-2CE8CF050D96}"/>
                </a:ext>
              </a:extLst>
            </p:cNvPr>
            <p:cNvSpPr/>
            <p:nvPr/>
          </p:nvSpPr>
          <p:spPr>
            <a:xfrm>
              <a:off x="9049320" y="410796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0" name="Freeform: Shape 189">
              <a:extLst>
                <a:ext uri="{FF2B5EF4-FFF2-40B4-BE49-F238E27FC236}">
                  <a16:creationId xmlns:a16="http://schemas.microsoft.com/office/drawing/2014/main" id="{8B62E36E-EF5A-47BE-A242-B4CB142BCB68}"/>
                </a:ext>
              </a:extLst>
            </p:cNvPr>
            <p:cNvSpPr/>
            <p:nvPr/>
          </p:nvSpPr>
          <p:spPr>
            <a:xfrm>
              <a:off x="916488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1" name="Freeform: Shape 190">
              <a:extLst>
                <a:ext uri="{FF2B5EF4-FFF2-40B4-BE49-F238E27FC236}">
                  <a16:creationId xmlns:a16="http://schemas.microsoft.com/office/drawing/2014/main" id="{129AA4A0-4E11-4ABD-878F-72E9866207FB}"/>
                </a:ext>
              </a:extLst>
            </p:cNvPr>
            <p:cNvSpPr/>
            <p:nvPr/>
          </p:nvSpPr>
          <p:spPr>
            <a:xfrm>
              <a:off x="9282240" y="404063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2" name="Freeform: Shape 191">
              <a:extLst>
                <a:ext uri="{FF2B5EF4-FFF2-40B4-BE49-F238E27FC236}">
                  <a16:creationId xmlns:a16="http://schemas.microsoft.com/office/drawing/2014/main" id="{04BE8295-0F00-486C-8F73-9E1ED3FBFD24}"/>
                </a:ext>
              </a:extLst>
            </p:cNvPr>
            <p:cNvSpPr/>
            <p:nvPr/>
          </p:nvSpPr>
          <p:spPr>
            <a:xfrm>
              <a:off x="9444600" y="405000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3" name="Freeform: Shape 192">
              <a:extLst>
                <a:ext uri="{FF2B5EF4-FFF2-40B4-BE49-F238E27FC236}">
                  <a16:creationId xmlns:a16="http://schemas.microsoft.com/office/drawing/2014/main" id="{F8116F98-07F2-409F-B8FF-4DBD45E12AF8}"/>
                </a:ext>
              </a:extLst>
            </p:cNvPr>
            <p:cNvSpPr/>
            <p:nvPr/>
          </p:nvSpPr>
          <p:spPr>
            <a:xfrm>
              <a:off x="9555480" y="420444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4" name="Freeform: Shape 193">
              <a:extLst>
                <a:ext uri="{FF2B5EF4-FFF2-40B4-BE49-F238E27FC236}">
                  <a16:creationId xmlns:a16="http://schemas.microsoft.com/office/drawing/2014/main" id="{D2DE9EA7-5A63-4769-82FD-0A13671F5E86}"/>
                </a:ext>
              </a:extLst>
            </p:cNvPr>
            <p:cNvSpPr/>
            <p:nvPr/>
          </p:nvSpPr>
          <p:spPr>
            <a:xfrm>
              <a:off x="9655200" y="404063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5" name="Freeform: Shape 194">
              <a:extLst>
                <a:ext uri="{FF2B5EF4-FFF2-40B4-BE49-F238E27FC236}">
                  <a16:creationId xmlns:a16="http://schemas.microsoft.com/office/drawing/2014/main" id="{3603B280-24D6-4BFD-9518-9DAD24E96070}"/>
                </a:ext>
              </a:extLst>
            </p:cNvPr>
            <p:cNvSpPr/>
            <p:nvPr/>
          </p:nvSpPr>
          <p:spPr>
            <a:xfrm>
              <a:off x="9805680" y="405000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6" name="Freeform: Shape 195">
              <a:extLst>
                <a:ext uri="{FF2B5EF4-FFF2-40B4-BE49-F238E27FC236}">
                  <a16:creationId xmlns:a16="http://schemas.microsoft.com/office/drawing/2014/main" id="{F11B2448-3A2A-4E9E-9A9C-F45CA9887492}"/>
                </a:ext>
              </a:extLst>
            </p:cNvPr>
            <p:cNvSpPr/>
            <p:nvPr/>
          </p:nvSpPr>
          <p:spPr>
            <a:xfrm>
              <a:off x="7232400" y="44604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7" name="Freeform: Shape 196">
              <a:extLst>
                <a:ext uri="{FF2B5EF4-FFF2-40B4-BE49-F238E27FC236}">
                  <a16:creationId xmlns:a16="http://schemas.microsoft.com/office/drawing/2014/main" id="{CA0A9BC7-C786-4D2F-94AE-1B092CEB0546}"/>
                </a:ext>
              </a:extLst>
            </p:cNvPr>
            <p:cNvSpPr/>
            <p:nvPr/>
          </p:nvSpPr>
          <p:spPr>
            <a:xfrm>
              <a:off x="7565040" y="4500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8" name="Freeform: Shape 197">
              <a:extLst>
                <a:ext uri="{FF2B5EF4-FFF2-40B4-BE49-F238E27FC236}">
                  <a16:creationId xmlns:a16="http://schemas.microsoft.com/office/drawing/2014/main" id="{92372904-79C2-4401-81C9-155626A952B8}"/>
                </a:ext>
              </a:extLst>
            </p:cNvPr>
            <p:cNvSpPr/>
            <p:nvPr/>
          </p:nvSpPr>
          <p:spPr>
            <a:xfrm>
              <a:off x="7808400" y="446112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9" name="Freeform: Shape 198">
              <a:extLst>
                <a:ext uri="{FF2B5EF4-FFF2-40B4-BE49-F238E27FC236}">
                  <a16:creationId xmlns:a16="http://schemas.microsoft.com/office/drawing/2014/main" id="{594BA3BE-9277-434F-B711-F1F6E93146A5}"/>
                </a:ext>
              </a:extLst>
            </p:cNvPr>
            <p:cNvSpPr/>
            <p:nvPr/>
          </p:nvSpPr>
          <p:spPr>
            <a:xfrm>
              <a:off x="7232400" y="487764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0" name="Freeform: Shape 199">
              <a:extLst>
                <a:ext uri="{FF2B5EF4-FFF2-40B4-BE49-F238E27FC236}">
                  <a16:creationId xmlns:a16="http://schemas.microsoft.com/office/drawing/2014/main" id="{90953386-DBE9-4788-B4A2-D8EFF4BBF91F}"/>
                </a:ext>
              </a:extLst>
            </p:cNvPr>
            <p:cNvSpPr/>
            <p:nvPr/>
          </p:nvSpPr>
          <p:spPr>
            <a:xfrm>
              <a:off x="7565040" y="49186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1" name="Freeform: Shape 200">
              <a:extLst>
                <a:ext uri="{FF2B5EF4-FFF2-40B4-BE49-F238E27FC236}">
                  <a16:creationId xmlns:a16="http://schemas.microsoft.com/office/drawing/2014/main" id="{F62A5CCC-4F2D-462A-BC43-34DB02E100BE}"/>
                </a:ext>
              </a:extLst>
            </p:cNvPr>
            <p:cNvSpPr/>
            <p:nvPr/>
          </p:nvSpPr>
          <p:spPr>
            <a:xfrm>
              <a:off x="7797240" y="487836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2" name="Freeform: Shape 201">
              <a:extLst>
                <a:ext uri="{FF2B5EF4-FFF2-40B4-BE49-F238E27FC236}">
                  <a16:creationId xmlns:a16="http://schemas.microsoft.com/office/drawing/2014/main" id="{AD6FAD0F-A771-4C59-B90A-07B76B91F529}"/>
                </a:ext>
              </a:extLst>
            </p:cNvPr>
            <p:cNvSpPr/>
            <p:nvPr/>
          </p:nvSpPr>
          <p:spPr>
            <a:xfrm>
              <a:off x="8052840" y="4902120"/>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3" name="Freeform: Shape 202">
              <a:extLst>
                <a:ext uri="{FF2B5EF4-FFF2-40B4-BE49-F238E27FC236}">
                  <a16:creationId xmlns:a16="http://schemas.microsoft.com/office/drawing/2014/main" id="{17E5A6B5-31B8-404A-BF24-A8B8498FA0AC}"/>
                </a:ext>
              </a:extLst>
            </p:cNvPr>
            <p:cNvSpPr/>
            <p:nvPr/>
          </p:nvSpPr>
          <p:spPr>
            <a:xfrm>
              <a:off x="8296199" y="487296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04" name="Freeform: Shape 203">
            <a:extLst>
              <a:ext uri="{FF2B5EF4-FFF2-40B4-BE49-F238E27FC236}">
                <a16:creationId xmlns:a16="http://schemas.microsoft.com/office/drawing/2014/main" id="{943A037B-24D1-4C90-9046-52544453FB5F}"/>
              </a:ext>
            </a:extLst>
          </p:cNvPr>
          <p:cNvSpPr/>
          <p:nvPr/>
        </p:nvSpPr>
        <p:spPr>
          <a:xfrm>
            <a:off x="6168360" y="2386260"/>
            <a:ext cx="3671999" cy="1800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23871"/>
    </mc:Choice>
    <mc:Fallback xmlns="">
      <p:transition spd="slow" advTm="23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1"/>
                                        </p:tgtEl>
                                      </p:cBhvr>
                                    </p:cmd>
                                  </p:childTnLst>
                                </p:cTn>
                              </p:par>
                              <p:par>
                                <p:cTn id="7" presetID="59" presetClass="entr" presetSubtype="0" fill="hold" nodeType="withEffect">
                                  <p:stCondLst>
                                    <p:cond delay="0"/>
                                  </p:stCondLst>
                                  <p:childTnLst>
                                    <p:set>
                                      <p:cBhvr>
                                        <p:cTn id="8" dur="1" fill="hold">
                                          <p:stCondLst>
                                            <p:cond delay="0"/>
                                          </p:stCondLst>
                                        </p:cTn>
                                        <p:tgtEl>
                                          <p:spTgt spid="130"/>
                                        </p:tgtEl>
                                        <p:attrNameLst>
                                          <p:attrName>style.visibility</p:attrName>
                                        </p:attrNameLst>
                                      </p:cBhvr>
                                      <p:to>
                                        <p:strVal val="visible"/>
                                      </p:to>
                                    </p:set>
                                    <p:cmd type="call" cmd="playFrom(0.0)">
                                      <p:cBhvr>
                                        <p:cTn id="9" dur="1" fill="hold"/>
                                        <p:tgtEl>
                                          <p:spTgt spid="1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3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name="page2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B3AE2-64A5-4E3D-BFE9-17BC2604FE81}"/>
              </a:ext>
            </a:extLst>
          </p:cNvPr>
          <p:cNvSpPr txBox="1">
            <a:spLocks noGrp="1"/>
          </p:cNvSpPr>
          <p:nvPr>
            <p:ph type="title" idx="4294967295"/>
          </p:nvPr>
        </p:nvSpPr>
        <p:spPr>
          <a:xfrm>
            <a:off x="503999" y="21240"/>
            <a:ext cx="9071640" cy="1500119"/>
          </a:xfrm>
        </p:spPr>
        <p:txBody>
          <a:bodyPr>
            <a:spAutoFit/>
          </a:bodyPr>
          <a:lstStyle/>
          <a:p>
            <a:pPr lvl="0"/>
            <a:r>
              <a:rPr lang="en-GB"/>
              <a:t>WE ARE HAPPY BECAUSE THIS IS A (CONVEX?) MIXED INTEGER PROBLEM</a:t>
            </a:r>
            <a:br>
              <a:rPr lang="en-GB"/>
            </a:br>
            <a:r>
              <a:rPr lang="en-GB" sz="2200"/>
              <a:t>[Deits et al. 15]</a:t>
            </a:r>
          </a:p>
        </p:txBody>
      </p:sp>
      <p:sp>
        <p:nvSpPr>
          <p:cNvPr id="3" name="Text Placeholder 2">
            <a:extLst>
              <a:ext uri="{FF2B5EF4-FFF2-40B4-BE49-F238E27FC236}">
                <a16:creationId xmlns:a16="http://schemas.microsoft.com/office/drawing/2014/main" id="{DF35D490-7831-4214-856F-42B2C552CCA5}"/>
              </a:ext>
            </a:extLst>
          </p:cNvPr>
          <p:cNvSpPr txBox="1">
            <a:spLocks noGrp="1"/>
          </p:cNvSpPr>
          <p:nvPr>
            <p:ph type="body" idx="4294967295"/>
          </p:nvPr>
        </p:nvSpPr>
        <p:spPr>
          <a:xfrm>
            <a:off x="503999" y="1512000"/>
            <a:ext cx="4896000" cy="3288239"/>
          </a:xfrm>
        </p:spPr>
        <p:txBody>
          <a:bodyPr/>
          <a:lstStyle/>
          <a:p>
            <a:pPr lvl="0">
              <a:buNone/>
            </a:pPr>
            <a:endParaRPr lang="en-GB" sz="2800"/>
          </a:p>
          <a:p>
            <a:pPr lvl="0">
              <a:buNone/>
            </a:pPr>
            <a:r>
              <a:rPr lang="en-GB" sz="2800"/>
              <a:t>Branch and bound algo.</a:t>
            </a:r>
          </a:p>
          <a:p>
            <a:pPr lvl="0">
              <a:buNone/>
            </a:pPr>
            <a:endParaRPr lang="en-GB" sz="2800"/>
          </a:p>
          <a:p>
            <a:pPr lvl="0">
              <a:buNone/>
            </a:pPr>
            <a:r>
              <a:rPr lang="en-GB" sz="2800"/>
              <a:t>Off-the shelf solvers:</a:t>
            </a:r>
          </a:p>
          <a:p>
            <a:pPr lvl="1">
              <a:buNone/>
            </a:pPr>
            <a:r>
              <a:rPr lang="en-GB" sz="2800"/>
              <a:t>Gurobi, etc…</a:t>
            </a:r>
          </a:p>
          <a:p>
            <a:pPr lvl="0">
              <a:buNone/>
            </a:pPr>
            <a:endParaRPr lang="en-GB" sz="2800"/>
          </a:p>
          <a:p>
            <a:pPr lvl="0">
              <a:buNone/>
            </a:pPr>
            <a:r>
              <a:rPr lang="en-GB" sz="2800"/>
              <a:t>Possibly expensive</a:t>
            </a:r>
          </a:p>
          <a:p>
            <a:pPr lvl="1">
              <a:buNone/>
            </a:pPr>
            <a:r>
              <a:rPr lang="en-GB" sz="2800"/>
              <a:t>=&gt; Can we do better ?</a:t>
            </a:r>
          </a:p>
        </p:txBody>
      </p:sp>
      <p:grpSp>
        <p:nvGrpSpPr>
          <p:cNvPr id="4" name="Group 3" descr="22§display§\begin{equation*} \label{eq:lp_trans} \begin{aligned}&#10;\text {find }  \quad &amp;  \mathbf{X} = [ \mathbf{p}_1  \dots  \mathbf{p}_m]  &amp; \\&#10;\text {min } \quad  &amp;  \sum_{i = 0}^{m} card(\mathbf{c}(\mathbf{p}_i))  &amp; \\ &#10;\text {st } \quad  &amp;  \mathbf{X}  \in \mathcal{F}  &amp; \\ &#10;\quad  &amp;   \mathbf{X}    \in \mathcal{I}  \cap  \mathcal{G} &amp; \\ &#10;\end{aligned} \end{equation*}§svg§600§TRUE§" title="TexMaths">
            <a:extLst>
              <a:ext uri="{FF2B5EF4-FFF2-40B4-BE49-F238E27FC236}">
                <a16:creationId xmlns:a16="http://schemas.microsoft.com/office/drawing/2014/main" id="{7DD77B34-117C-4BBE-8278-C9D67DED930A}"/>
              </a:ext>
            </a:extLst>
          </p:cNvPr>
          <p:cNvGrpSpPr/>
          <p:nvPr/>
        </p:nvGrpSpPr>
        <p:grpSpPr>
          <a:xfrm>
            <a:off x="6494760" y="2234160"/>
            <a:ext cx="2716920" cy="2032559"/>
            <a:chOff x="6494760" y="2234160"/>
            <a:chExt cx="2716920" cy="2032559"/>
          </a:xfrm>
        </p:grpSpPr>
        <p:sp>
          <p:nvSpPr>
            <p:cNvPr id="5" name="Freeform: Shape 4">
              <a:extLst>
                <a:ext uri="{FF2B5EF4-FFF2-40B4-BE49-F238E27FC236}">
                  <a16:creationId xmlns:a16="http://schemas.microsoft.com/office/drawing/2014/main" id="{F4494E6D-7F9A-440C-BADD-90F7EAB2B093}"/>
                </a:ext>
              </a:extLst>
            </p:cNvPr>
            <p:cNvSpPr/>
            <p:nvPr/>
          </p:nvSpPr>
          <p:spPr>
            <a:xfrm>
              <a:off x="6494760" y="2234880"/>
              <a:ext cx="2716920" cy="2025359"/>
            </a:xfrm>
            <a:custGeom>
              <a:avLst/>
              <a:gdLst/>
              <a:ahLst/>
              <a:cxnLst>
                <a:cxn ang="3cd4">
                  <a:pos x="hc" y="t"/>
                </a:cxn>
                <a:cxn ang="cd2">
                  <a:pos x="l" y="vc"/>
                </a:cxn>
                <a:cxn ang="cd4">
                  <a:pos x="hc" y="b"/>
                </a:cxn>
                <a:cxn ang="0">
                  <a:pos x="r" y="vc"/>
                </a:cxn>
              </a:cxnLst>
              <a:rect l="l" t="t" r="r" b="b"/>
              <a:pathLst>
                <a:path w="7548" h="5627">
                  <a:moveTo>
                    <a:pt x="3775" y="5627"/>
                  </a:moveTo>
                  <a:lnTo>
                    <a:pt x="0" y="5627"/>
                  </a:lnTo>
                  <a:lnTo>
                    <a:pt x="0" y="0"/>
                  </a:lnTo>
                  <a:lnTo>
                    <a:pt x="7548" y="0"/>
                  </a:lnTo>
                  <a:lnTo>
                    <a:pt x="7548" y="5627"/>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0C722A66-C46C-4956-A8F3-B78E6B0FD940}"/>
                </a:ext>
              </a:extLst>
            </p:cNvPr>
            <p:cNvSpPr/>
            <p:nvPr/>
          </p:nvSpPr>
          <p:spPr>
            <a:xfrm>
              <a:off x="6501960" y="224676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76CC7463-4EF8-42A3-94A0-73889258FA71}"/>
                </a:ext>
              </a:extLst>
            </p:cNvPr>
            <p:cNvSpPr/>
            <p:nvPr/>
          </p:nvSpPr>
          <p:spPr>
            <a:xfrm>
              <a:off x="6657840" y="231984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4E2D5B01-69A7-4870-A298-8266C458C73D}"/>
                </a:ext>
              </a:extLst>
            </p:cNvPr>
            <p:cNvSpPr/>
            <p:nvPr/>
          </p:nvSpPr>
          <p:spPr>
            <a:xfrm>
              <a:off x="6812279" y="225000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005BF5B8-B6F4-4695-A99A-FE021281C3EE}"/>
                </a:ext>
              </a:extLst>
            </p:cNvPr>
            <p:cNvSpPr/>
            <p:nvPr/>
          </p:nvSpPr>
          <p:spPr>
            <a:xfrm>
              <a:off x="7338960" y="225252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04E82A3A-9D8E-4209-B3FB-078514E61BA1}"/>
                </a:ext>
              </a:extLst>
            </p:cNvPr>
            <p:cNvSpPr/>
            <p:nvPr/>
          </p:nvSpPr>
          <p:spPr>
            <a:xfrm>
              <a:off x="7663679" y="23410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ED080EF1-71B1-4A09-8332-6FF2351007DB}"/>
                </a:ext>
              </a:extLst>
            </p:cNvPr>
            <p:cNvSpPr/>
            <p:nvPr/>
          </p:nvSpPr>
          <p:spPr>
            <a:xfrm>
              <a:off x="7974000" y="223416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1F6BDB62-244B-4103-BE62-B9FA6206D0C1}"/>
                </a:ext>
              </a:extLst>
            </p:cNvPr>
            <p:cNvSpPr/>
            <p:nvPr/>
          </p:nvSpPr>
          <p:spPr>
            <a:xfrm>
              <a:off x="802872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54F1F334-D69C-4D06-A8AF-0BD305454F97}"/>
                </a:ext>
              </a:extLst>
            </p:cNvPr>
            <p:cNvSpPr/>
            <p:nvPr/>
          </p:nvSpPr>
          <p:spPr>
            <a:xfrm>
              <a:off x="8216640" y="235548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CCB2F8F0-EE2A-4D81-826D-83BF1E071818}"/>
                </a:ext>
              </a:extLst>
            </p:cNvPr>
            <p:cNvSpPr/>
            <p:nvPr/>
          </p:nvSpPr>
          <p:spPr>
            <a:xfrm>
              <a:off x="839088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32DE8780-C23E-4EBA-8FFD-E38245DC7034}"/>
                </a:ext>
              </a:extLst>
            </p:cNvPr>
            <p:cNvSpPr/>
            <p:nvPr/>
          </p:nvSpPr>
          <p:spPr>
            <a:xfrm>
              <a:off x="851436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7AF51687-8248-4273-8790-71A1231F7848}"/>
                </a:ext>
              </a:extLst>
            </p:cNvPr>
            <p:cNvSpPr/>
            <p:nvPr/>
          </p:nvSpPr>
          <p:spPr>
            <a:xfrm>
              <a:off x="863784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41644730-A0AC-4380-AD18-2D4DB7315D53}"/>
                </a:ext>
              </a:extLst>
            </p:cNvPr>
            <p:cNvSpPr/>
            <p:nvPr/>
          </p:nvSpPr>
          <p:spPr>
            <a:xfrm>
              <a:off x="874800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2095FBF8-65E1-4DA7-A171-DC482D6F6764}"/>
                </a:ext>
              </a:extLst>
            </p:cNvPr>
            <p:cNvSpPr/>
            <p:nvPr/>
          </p:nvSpPr>
          <p:spPr>
            <a:xfrm>
              <a:off x="8923679" y="239903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414A6B8C-00A1-46D8-A231-DBBCD5582943}"/>
                </a:ext>
              </a:extLst>
            </p:cNvPr>
            <p:cNvSpPr/>
            <p:nvPr/>
          </p:nvSpPr>
          <p:spPr>
            <a:xfrm>
              <a:off x="9132840" y="223416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676B9869-DE0D-4CE9-B07F-2B2170170CEF}"/>
                </a:ext>
              </a:extLst>
            </p:cNvPr>
            <p:cNvSpPr/>
            <p:nvPr/>
          </p:nvSpPr>
          <p:spPr>
            <a:xfrm>
              <a:off x="6503399" y="299124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7F935331-6347-4D2E-AC5A-662C853CF340}"/>
                </a:ext>
              </a:extLst>
            </p:cNvPr>
            <p:cNvSpPr/>
            <p:nvPr/>
          </p:nvSpPr>
          <p:spPr>
            <a:xfrm>
              <a:off x="6734879" y="2927879"/>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C507A19C-1941-4740-9351-04ACCF87EE63}"/>
                </a:ext>
              </a:extLst>
            </p:cNvPr>
            <p:cNvSpPr/>
            <p:nvPr/>
          </p:nvSpPr>
          <p:spPr>
            <a:xfrm>
              <a:off x="6811560" y="299124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AEE805A4-12D7-451A-8C2B-A26759C5A150}"/>
                </a:ext>
              </a:extLst>
            </p:cNvPr>
            <p:cNvSpPr/>
            <p:nvPr/>
          </p:nvSpPr>
          <p:spPr>
            <a:xfrm>
              <a:off x="7488000" y="2680200"/>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28A543C4-6BF0-4B41-A77B-881B6E8911A3}"/>
                </a:ext>
              </a:extLst>
            </p:cNvPr>
            <p:cNvSpPr/>
            <p:nvPr/>
          </p:nvSpPr>
          <p:spPr>
            <a:xfrm>
              <a:off x="7392240" y="284940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5BF9EB5A-1C1B-443C-88F2-3D4064E1A892}"/>
                </a:ext>
              </a:extLst>
            </p:cNvPr>
            <p:cNvSpPr/>
            <p:nvPr/>
          </p:nvSpPr>
          <p:spPr>
            <a:xfrm>
              <a:off x="7406280" y="331343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22FACF33-1E19-4652-8A3D-47E1C7B8F17D}"/>
                </a:ext>
              </a:extLst>
            </p:cNvPr>
            <p:cNvSpPr/>
            <p:nvPr/>
          </p:nvSpPr>
          <p:spPr>
            <a:xfrm>
              <a:off x="7488720" y="336744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AEE95BA5-A087-4584-AE52-C7C9D9B7FE9D}"/>
                </a:ext>
              </a:extLst>
            </p:cNvPr>
            <p:cNvSpPr/>
            <p:nvPr/>
          </p:nvSpPr>
          <p:spPr>
            <a:xfrm>
              <a:off x="7655759" y="3312720"/>
              <a:ext cx="90720" cy="133560"/>
            </a:xfrm>
            <a:custGeom>
              <a:avLst/>
              <a:gdLst/>
              <a:ahLst/>
              <a:cxnLst>
                <a:cxn ang="3cd4">
                  <a:pos x="hc" y="t"/>
                </a:cxn>
                <a:cxn ang="cd2">
                  <a:pos x="l" y="vc"/>
                </a:cxn>
                <a:cxn ang="cd4">
                  <a:pos x="hc" y="b"/>
                </a:cxn>
                <a:cxn ang="0">
                  <a:pos x="r" y="vc"/>
                </a:cxn>
              </a:cxnLst>
              <a:rect l="l" t="t" r="r" b="b"/>
              <a:pathLst>
                <a:path w="253" h="372">
                  <a:moveTo>
                    <a:pt x="253" y="187"/>
                  </a:moveTo>
                  <a:cubicBezTo>
                    <a:pt x="253" y="128"/>
                    <a:pt x="246" y="86"/>
                    <a:pt x="222" y="46"/>
                  </a:cubicBezTo>
                  <a:cubicBezTo>
                    <a:pt x="205" y="22"/>
                    <a:pt x="169" y="0"/>
                    <a:pt x="128" y="0"/>
                  </a:cubicBezTo>
                  <a:cubicBezTo>
                    <a:pt x="0" y="0"/>
                    <a:pt x="0" y="150"/>
                    <a:pt x="0" y="187"/>
                  </a:cubicBezTo>
                  <a:cubicBezTo>
                    <a:pt x="0" y="227"/>
                    <a:pt x="0" y="372"/>
                    <a:pt x="128" y="372"/>
                  </a:cubicBezTo>
                  <a:cubicBezTo>
                    <a:pt x="253" y="372"/>
                    <a:pt x="253" y="227"/>
                    <a:pt x="253" y="187"/>
                  </a:cubicBezTo>
                  <a:close/>
                  <a:moveTo>
                    <a:pt x="128" y="356"/>
                  </a:moveTo>
                  <a:cubicBezTo>
                    <a:pt x="101" y="356"/>
                    <a:pt x="68" y="343"/>
                    <a:pt x="57" y="297"/>
                  </a:cubicBezTo>
                  <a:cubicBezTo>
                    <a:pt x="51" y="266"/>
                    <a:pt x="51" y="220"/>
                    <a:pt x="51" y="180"/>
                  </a:cubicBezTo>
                  <a:cubicBezTo>
                    <a:pt x="51" y="141"/>
                    <a:pt x="51" y="99"/>
                    <a:pt x="57" y="70"/>
                  </a:cubicBezTo>
                  <a:cubicBezTo>
                    <a:pt x="70" y="26"/>
                    <a:pt x="103" y="15"/>
                    <a:pt x="128" y="15"/>
                  </a:cubicBezTo>
                  <a:cubicBezTo>
                    <a:pt x="156" y="15"/>
                    <a:pt x="185" y="33"/>
                    <a:pt x="194" y="64"/>
                  </a:cubicBezTo>
                  <a:cubicBezTo>
                    <a:pt x="202" y="95"/>
                    <a:pt x="205" y="134"/>
                    <a:pt x="205" y="180"/>
                  </a:cubicBezTo>
                  <a:cubicBezTo>
                    <a:pt x="205" y="220"/>
                    <a:pt x="205" y="262"/>
                    <a:pt x="196" y="295"/>
                  </a:cubicBezTo>
                  <a:cubicBezTo>
                    <a:pt x="185" y="345"/>
                    <a:pt x="150" y="356"/>
                    <a:pt x="128" y="35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0A82C5C2-0D89-4B07-BA17-4F183A910A28}"/>
                </a:ext>
              </a:extLst>
            </p:cNvPr>
            <p:cNvSpPr/>
            <p:nvPr/>
          </p:nvSpPr>
          <p:spPr>
            <a:xfrm>
              <a:off x="7836479" y="299124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AEF7F832-1162-4CFD-B484-812F44A9F8B8}"/>
                </a:ext>
              </a:extLst>
            </p:cNvPr>
            <p:cNvSpPr/>
            <p:nvPr/>
          </p:nvSpPr>
          <p:spPr>
            <a:xfrm>
              <a:off x="7956000" y="299124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A1361A2E-C987-4528-BA20-4CCE3090F9A5}"/>
                </a:ext>
              </a:extLst>
            </p:cNvPr>
            <p:cNvSpPr/>
            <p:nvPr/>
          </p:nvSpPr>
          <p:spPr>
            <a:xfrm>
              <a:off x="8099279" y="299124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B3267D61-6A23-4EA7-B6BE-CFFA198C30D5}"/>
                </a:ext>
              </a:extLst>
            </p:cNvPr>
            <p:cNvSpPr/>
            <p:nvPr/>
          </p:nvSpPr>
          <p:spPr>
            <a:xfrm>
              <a:off x="8235360" y="292068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988E7C3F-8577-42E1-A7F9-BDA2A4DC9E62}"/>
                </a:ext>
              </a:extLst>
            </p:cNvPr>
            <p:cNvSpPr/>
            <p:nvPr/>
          </p:nvSpPr>
          <p:spPr>
            <a:xfrm>
              <a:off x="8396280" y="2905560"/>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55650E5F-DFCC-48F3-BC09-FBFF9DAC84D8}"/>
                </a:ext>
              </a:extLst>
            </p:cNvPr>
            <p:cNvSpPr/>
            <p:nvPr/>
          </p:nvSpPr>
          <p:spPr>
            <a:xfrm>
              <a:off x="8486640" y="298800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8077F9C8-0727-4060-9B5C-478116A15776}"/>
                </a:ext>
              </a:extLst>
            </p:cNvPr>
            <p:cNvSpPr/>
            <p:nvPr/>
          </p:nvSpPr>
          <p:spPr>
            <a:xfrm>
              <a:off x="8645760" y="2905560"/>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023C2812-A205-43EC-AC2F-FF61B113AA97}"/>
                </a:ext>
              </a:extLst>
            </p:cNvPr>
            <p:cNvSpPr/>
            <p:nvPr/>
          </p:nvSpPr>
          <p:spPr>
            <a:xfrm>
              <a:off x="8736120" y="29887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8DD84C39-E760-45B5-8401-C403EE5B068D}"/>
                </a:ext>
              </a:extLst>
            </p:cNvPr>
            <p:cNvSpPr/>
            <p:nvPr/>
          </p:nvSpPr>
          <p:spPr>
            <a:xfrm>
              <a:off x="8911800" y="30268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E71934FA-A5C9-4934-A502-0E27C546CC15}"/>
                </a:ext>
              </a:extLst>
            </p:cNvPr>
            <p:cNvSpPr/>
            <p:nvPr/>
          </p:nvSpPr>
          <p:spPr>
            <a:xfrm>
              <a:off x="9011520" y="2905560"/>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0A78E5D4-A2D2-42C9-A3AB-21FC9E958321}"/>
                </a:ext>
              </a:extLst>
            </p:cNvPr>
            <p:cNvSpPr/>
            <p:nvPr/>
          </p:nvSpPr>
          <p:spPr>
            <a:xfrm>
              <a:off x="9119520" y="2905560"/>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091748B2-C717-41D7-9195-BFA07DFABAB2}"/>
                </a:ext>
              </a:extLst>
            </p:cNvPr>
            <p:cNvSpPr/>
            <p:nvPr/>
          </p:nvSpPr>
          <p:spPr>
            <a:xfrm>
              <a:off x="6749640" y="369072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8A370FCA-58AD-4F7F-8D54-CF09285C9BC5}"/>
                </a:ext>
              </a:extLst>
            </p:cNvPr>
            <p:cNvSpPr/>
            <p:nvPr/>
          </p:nvSpPr>
          <p:spPr>
            <a:xfrm>
              <a:off x="6855119" y="3644639"/>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2CF6F878-38EC-4ED1-A05A-5D99E3EE816A}"/>
                </a:ext>
              </a:extLst>
            </p:cNvPr>
            <p:cNvSpPr/>
            <p:nvPr/>
          </p:nvSpPr>
          <p:spPr>
            <a:xfrm>
              <a:off x="7338960" y="362484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CDBBF7CF-83B1-45D2-A968-35A473B18BF8}"/>
                </a:ext>
              </a:extLst>
            </p:cNvPr>
            <p:cNvSpPr/>
            <p:nvPr/>
          </p:nvSpPr>
          <p:spPr>
            <a:xfrm>
              <a:off x="7671600" y="3665159"/>
              <a:ext cx="139680" cy="162000"/>
            </a:xfrm>
            <a:custGeom>
              <a:avLst/>
              <a:gdLst/>
              <a:ahLst/>
              <a:cxnLst>
                <a:cxn ang="3cd4">
                  <a:pos x="hc" y="t"/>
                </a:cxn>
                <a:cxn ang="cd2">
                  <a:pos x="l" y="vc"/>
                </a:cxn>
                <a:cxn ang="cd4">
                  <a:pos x="hc" y="b"/>
                </a:cxn>
                <a:cxn ang="0">
                  <a:pos x="r" y="vc"/>
                </a:cxn>
              </a:cxnLst>
              <a:rect l="l" t="t" r="r" b="b"/>
              <a:pathLst>
                <a:path w="389" h="451">
                  <a:moveTo>
                    <a:pt x="361" y="242"/>
                  </a:moveTo>
                  <a:cubicBezTo>
                    <a:pt x="374" y="242"/>
                    <a:pt x="389" y="242"/>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15865B3D-77D0-4302-92FD-12BDA39778FF}"/>
                </a:ext>
              </a:extLst>
            </p:cNvPr>
            <p:cNvSpPr/>
            <p:nvPr/>
          </p:nvSpPr>
          <p:spPr>
            <a:xfrm>
              <a:off x="7914599" y="362484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F6DEBFE8-89EE-4034-867E-13EF0BF762E6}"/>
                </a:ext>
              </a:extLst>
            </p:cNvPr>
            <p:cNvSpPr/>
            <p:nvPr/>
          </p:nvSpPr>
          <p:spPr>
            <a:xfrm>
              <a:off x="7338960" y="4042079"/>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F938C255-4E50-4703-98E4-EA95622BA4E9}"/>
                </a:ext>
              </a:extLst>
            </p:cNvPr>
            <p:cNvSpPr/>
            <p:nvPr/>
          </p:nvSpPr>
          <p:spPr>
            <a:xfrm>
              <a:off x="7671600" y="408240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21F29CA5-46E5-43C5-BFBC-44C540E339FF}"/>
                </a:ext>
              </a:extLst>
            </p:cNvPr>
            <p:cNvSpPr/>
            <p:nvPr/>
          </p:nvSpPr>
          <p:spPr>
            <a:xfrm>
              <a:off x="7903799" y="4042799"/>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D2C929AA-2EA4-464D-8784-3BECBA43CCC1}"/>
                </a:ext>
              </a:extLst>
            </p:cNvPr>
            <p:cNvSpPr/>
            <p:nvPr/>
          </p:nvSpPr>
          <p:spPr>
            <a:xfrm>
              <a:off x="8159400" y="4066560"/>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7FD20153-98FD-4336-9A0E-899A1BAD5221}"/>
                </a:ext>
              </a:extLst>
            </p:cNvPr>
            <p:cNvSpPr/>
            <p:nvPr/>
          </p:nvSpPr>
          <p:spPr>
            <a:xfrm>
              <a:off x="8402760" y="4036679"/>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6"/>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grpSp>
        <p:nvGrpSpPr>
          <p:cNvPr id="158" name="Group 157" descr="22§display§\begin{equation*} \label{eq:lp_trans} \begin{aligned}&#10;\text {find }  \quad &amp;  \mathbf{X} = [ \mathbf{p}_1  \dots  \mathbf{p}_m]  &amp; \\&#10; \quad &amp; \mathbf{C} = [ \mathbf{c}_1  \dots  \mathbf{c}_n]  &amp; \\&#10;\text {min } \quad  &amp;  \sum_{i = 1}^{m} card( \mathbf{c}_i)   &amp; \\ &#10;\text {s.t. } \quad  &amp;  \mathbf{S}_j \mathbf{p}_i - \mathbf{1}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E85E46FF-994A-4C1A-817E-F57B6DB2B132}"/>
              </a:ext>
            </a:extLst>
          </p:cNvPr>
          <p:cNvGrpSpPr/>
          <p:nvPr/>
        </p:nvGrpSpPr>
        <p:grpSpPr>
          <a:xfrm>
            <a:off x="988200" y="2055240"/>
            <a:ext cx="3551760" cy="2868120"/>
            <a:chOff x="988200" y="2055240"/>
            <a:chExt cx="3551760" cy="2868120"/>
          </a:xfrm>
        </p:grpSpPr>
        <p:sp>
          <p:nvSpPr>
            <p:cNvPr id="159" name="Freeform: Shape 158">
              <a:extLst>
                <a:ext uri="{FF2B5EF4-FFF2-40B4-BE49-F238E27FC236}">
                  <a16:creationId xmlns:a16="http://schemas.microsoft.com/office/drawing/2014/main" id="{CE725FE6-9571-4414-B888-11F923223270}"/>
                </a:ext>
              </a:extLst>
            </p:cNvPr>
            <p:cNvSpPr/>
            <p:nvPr/>
          </p:nvSpPr>
          <p:spPr>
            <a:xfrm>
              <a:off x="98820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0" name="Freeform: Shape 159">
              <a:extLst>
                <a:ext uri="{FF2B5EF4-FFF2-40B4-BE49-F238E27FC236}">
                  <a16:creationId xmlns:a16="http://schemas.microsoft.com/office/drawing/2014/main" id="{CD2B877B-97CC-4F19-93A5-49B0FD19F3F8}"/>
                </a:ext>
              </a:extLst>
            </p:cNvPr>
            <p:cNvSpPr/>
            <p:nvPr/>
          </p:nvSpPr>
          <p:spPr>
            <a:xfrm>
              <a:off x="99540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1" name="Freeform: Shape 160">
              <a:extLst>
                <a:ext uri="{FF2B5EF4-FFF2-40B4-BE49-F238E27FC236}">
                  <a16:creationId xmlns:a16="http://schemas.microsoft.com/office/drawing/2014/main" id="{0E9A2ECC-BD31-4B32-935F-79BDAD878A79}"/>
                </a:ext>
              </a:extLst>
            </p:cNvPr>
            <p:cNvSpPr/>
            <p:nvPr/>
          </p:nvSpPr>
          <p:spPr>
            <a:xfrm>
              <a:off x="115128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2" name="Freeform: Shape 161">
              <a:extLst>
                <a:ext uri="{FF2B5EF4-FFF2-40B4-BE49-F238E27FC236}">
                  <a16:creationId xmlns:a16="http://schemas.microsoft.com/office/drawing/2014/main" id="{44BA25A8-9E25-4582-8B3E-0EFC788EF26F}"/>
                </a:ext>
              </a:extLst>
            </p:cNvPr>
            <p:cNvSpPr/>
            <p:nvPr/>
          </p:nvSpPr>
          <p:spPr>
            <a:xfrm>
              <a:off x="1305720"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3" name="Freeform: Shape 162">
              <a:extLst>
                <a:ext uri="{FF2B5EF4-FFF2-40B4-BE49-F238E27FC236}">
                  <a16:creationId xmlns:a16="http://schemas.microsoft.com/office/drawing/2014/main" id="{3110CBC9-6A6C-472F-A502-7A3B39EDBD51}"/>
                </a:ext>
              </a:extLst>
            </p:cNvPr>
            <p:cNvSpPr/>
            <p:nvPr/>
          </p:nvSpPr>
          <p:spPr>
            <a:xfrm>
              <a:off x="183240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4" name="Freeform: Shape 163">
              <a:extLst>
                <a:ext uri="{FF2B5EF4-FFF2-40B4-BE49-F238E27FC236}">
                  <a16:creationId xmlns:a16="http://schemas.microsoft.com/office/drawing/2014/main" id="{49BAFF0D-6235-415D-9189-E5743FAE5B4E}"/>
                </a:ext>
              </a:extLst>
            </p:cNvPr>
            <p:cNvSpPr/>
            <p:nvPr/>
          </p:nvSpPr>
          <p:spPr>
            <a:xfrm>
              <a:off x="215712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5" name="Freeform: Shape 164">
              <a:extLst>
                <a:ext uri="{FF2B5EF4-FFF2-40B4-BE49-F238E27FC236}">
                  <a16:creationId xmlns:a16="http://schemas.microsoft.com/office/drawing/2014/main" id="{36119F6B-3CE7-476B-BE51-17BF49F000BA}"/>
                </a:ext>
              </a:extLst>
            </p:cNvPr>
            <p:cNvSpPr/>
            <p:nvPr/>
          </p:nvSpPr>
          <p:spPr>
            <a:xfrm>
              <a:off x="246780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6" name="Freeform: Shape 165">
              <a:extLst>
                <a:ext uri="{FF2B5EF4-FFF2-40B4-BE49-F238E27FC236}">
                  <a16:creationId xmlns:a16="http://schemas.microsoft.com/office/drawing/2014/main" id="{7BC300E2-D93A-4737-9BE8-8291499E2254}"/>
                </a:ext>
              </a:extLst>
            </p:cNvPr>
            <p:cNvSpPr/>
            <p:nvPr/>
          </p:nvSpPr>
          <p:spPr>
            <a:xfrm>
              <a:off x="252216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7" name="Freeform: Shape 166">
              <a:extLst>
                <a:ext uri="{FF2B5EF4-FFF2-40B4-BE49-F238E27FC236}">
                  <a16:creationId xmlns:a16="http://schemas.microsoft.com/office/drawing/2014/main" id="{75529764-AD74-46CE-91BC-841DB9FB0DA6}"/>
                </a:ext>
              </a:extLst>
            </p:cNvPr>
            <p:cNvSpPr/>
            <p:nvPr/>
          </p:nvSpPr>
          <p:spPr>
            <a:xfrm>
              <a:off x="271008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8" name="Freeform: Shape 167">
              <a:extLst>
                <a:ext uri="{FF2B5EF4-FFF2-40B4-BE49-F238E27FC236}">
                  <a16:creationId xmlns:a16="http://schemas.microsoft.com/office/drawing/2014/main" id="{D7743767-366C-4024-BAC5-462D79FD68D4}"/>
                </a:ext>
              </a:extLst>
            </p:cNvPr>
            <p:cNvSpPr/>
            <p:nvPr/>
          </p:nvSpPr>
          <p:spPr>
            <a:xfrm>
              <a:off x="28843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9" name="Freeform: Shape 168">
              <a:extLst>
                <a:ext uri="{FF2B5EF4-FFF2-40B4-BE49-F238E27FC236}">
                  <a16:creationId xmlns:a16="http://schemas.microsoft.com/office/drawing/2014/main" id="{CDEDFED0-98E0-4F5A-B2BE-AE81582E8412}"/>
                </a:ext>
              </a:extLst>
            </p:cNvPr>
            <p:cNvSpPr/>
            <p:nvPr/>
          </p:nvSpPr>
          <p:spPr>
            <a:xfrm>
              <a:off x="300780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0" name="Freeform: Shape 169">
              <a:extLst>
                <a:ext uri="{FF2B5EF4-FFF2-40B4-BE49-F238E27FC236}">
                  <a16:creationId xmlns:a16="http://schemas.microsoft.com/office/drawing/2014/main" id="{98B0FC86-05D8-435D-B177-43C300014FAD}"/>
                </a:ext>
              </a:extLst>
            </p:cNvPr>
            <p:cNvSpPr/>
            <p:nvPr/>
          </p:nvSpPr>
          <p:spPr>
            <a:xfrm>
              <a:off x="3131279"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1" name="Freeform: Shape 170">
              <a:extLst>
                <a:ext uri="{FF2B5EF4-FFF2-40B4-BE49-F238E27FC236}">
                  <a16:creationId xmlns:a16="http://schemas.microsoft.com/office/drawing/2014/main" id="{0D317D6E-ACB4-4899-A9CA-2D45334D2ED9}"/>
                </a:ext>
              </a:extLst>
            </p:cNvPr>
            <p:cNvSpPr/>
            <p:nvPr/>
          </p:nvSpPr>
          <p:spPr>
            <a:xfrm>
              <a:off x="324144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2" name="Freeform: Shape 171">
              <a:extLst>
                <a:ext uri="{FF2B5EF4-FFF2-40B4-BE49-F238E27FC236}">
                  <a16:creationId xmlns:a16="http://schemas.microsoft.com/office/drawing/2014/main" id="{B3EE2DD3-7AF9-466F-986A-38BE46AAA4FD}"/>
                </a:ext>
              </a:extLst>
            </p:cNvPr>
            <p:cNvSpPr/>
            <p:nvPr/>
          </p:nvSpPr>
          <p:spPr>
            <a:xfrm>
              <a:off x="341712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3" name="Freeform: Shape 172">
              <a:extLst>
                <a:ext uri="{FF2B5EF4-FFF2-40B4-BE49-F238E27FC236}">
                  <a16:creationId xmlns:a16="http://schemas.microsoft.com/office/drawing/2014/main" id="{DB74FFA4-B732-4ECA-928E-C4824BACC12B}"/>
                </a:ext>
              </a:extLst>
            </p:cNvPr>
            <p:cNvSpPr/>
            <p:nvPr/>
          </p:nvSpPr>
          <p:spPr>
            <a:xfrm>
              <a:off x="362628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4" name="Freeform: Shape 173">
              <a:extLst>
                <a:ext uri="{FF2B5EF4-FFF2-40B4-BE49-F238E27FC236}">
                  <a16:creationId xmlns:a16="http://schemas.microsoft.com/office/drawing/2014/main" id="{A4581D2E-5AA7-4E35-AA35-3D2D617163F9}"/>
                </a:ext>
              </a:extLst>
            </p:cNvPr>
            <p:cNvSpPr/>
            <p:nvPr/>
          </p:nvSpPr>
          <p:spPr>
            <a:xfrm>
              <a:off x="1841039"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5" name="Freeform: Shape 174">
              <a:extLst>
                <a:ext uri="{FF2B5EF4-FFF2-40B4-BE49-F238E27FC236}">
                  <a16:creationId xmlns:a16="http://schemas.microsoft.com/office/drawing/2014/main" id="{8F78F014-F33B-485F-B92C-B9469666AA26}"/>
                </a:ext>
              </a:extLst>
            </p:cNvPr>
            <p:cNvSpPr/>
            <p:nvPr/>
          </p:nvSpPr>
          <p:spPr>
            <a:xfrm>
              <a:off x="2147040"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6" name="Freeform: Shape 175">
              <a:extLst>
                <a:ext uri="{FF2B5EF4-FFF2-40B4-BE49-F238E27FC236}">
                  <a16:creationId xmlns:a16="http://schemas.microsoft.com/office/drawing/2014/main" id="{15CE1C27-4E36-4B1F-BB67-910228008FFF}"/>
                </a:ext>
              </a:extLst>
            </p:cNvPr>
            <p:cNvSpPr/>
            <p:nvPr/>
          </p:nvSpPr>
          <p:spPr>
            <a:xfrm>
              <a:off x="2456639"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7" name="Freeform: Shape 176">
              <a:extLst>
                <a:ext uri="{FF2B5EF4-FFF2-40B4-BE49-F238E27FC236}">
                  <a16:creationId xmlns:a16="http://schemas.microsoft.com/office/drawing/2014/main" id="{12196288-18FF-49F7-8880-DA158CB5B32A}"/>
                </a:ext>
              </a:extLst>
            </p:cNvPr>
            <p:cNvSpPr/>
            <p:nvPr/>
          </p:nvSpPr>
          <p:spPr>
            <a:xfrm>
              <a:off x="2511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8" name="Freeform: Shape 177">
              <a:extLst>
                <a:ext uri="{FF2B5EF4-FFF2-40B4-BE49-F238E27FC236}">
                  <a16:creationId xmlns:a16="http://schemas.microsoft.com/office/drawing/2014/main" id="{6B03A14A-45FA-4EB8-A54C-C1C23C35E514}"/>
                </a:ext>
              </a:extLst>
            </p:cNvPr>
            <p:cNvSpPr/>
            <p:nvPr/>
          </p:nvSpPr>
          <p:spPr>
            <a:xfrm>
              <a:off x="266400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9" name="Freeform: Shape 178">
              <a:extLst>
                <a:ext uri="{FF2B5EF4-FFF2-40B4-BE49-F238E27FC236}">
                  <a16:creationId xmlns:a16="http://schemas.microsoft.com/office/drawing/2014/main" id="{D20CDD15-B37F-4EC9-AC4A-80BEA922E7CD}"/>
                </a:ext>
              </a:extLst>
            </p:cNvPr>
            <p:cNvSpPr/>
            <p:nvPr/>
          </p:nvSpPr>
          <p:spPr>
            <a:xfrm>
              <a:off x="28375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0" name="Freeform: Shape 179">
              <a:extLst>
                <a:ext uri="{FF2B5EF4-FFF2-40B4-BE49-F238E27FC236}">
                  <a16:creationId xmlns:a16="http://schemas.microsoft.com/office/drawing/2014/main" id="{CECC3CB9-3F70-4033-8D36-D95FD9BBF5CC}"/>
                </a:ext>
              </a:extLst>
            </p:cNvPr>
            <p:cNvSpPr/>
            <p:nvPr/>
          </p:nvSpPr>
          <p:spPr>
            <a:xfrm>
              <a:off x="296100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1" name="Freeform: Shape 180">
              <a:extLst>
                <a:ext uri="{FF2B5EF4-FFF2-40B4-BE49-F238E27FC236}">
                  <a16:creationId xmlns:a16="http://schemas.microsoft.com/office/drawing/2014/main" id="{6534357D-DEA8-4B8A-8246-993237FF06CE}"/>
                </a:ext>
              </a:extLst>
            </p:cNvPr>
            <p:cNvSpPr/>
            <p:nvPr/>
          </p:nvSpPr>
          <p:spPr>
            <a:xfrm>
              <a:off x="308448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2" name="Freeform: Shape 181">
              <a:extLst>
                <a:ext uri="{FF2B5EF4-FFF2-40B4-BE49-F238E27FC236}">
                  <a16:creationId xmlns:a16="http://schemas.microsoft.com/office/drawing/2014/main" id="{4C742FBF-90F1-4EBA-82A7-E887BE2D961F}"/>
                </a:ext>
              </a:extLst>
            </p:cNvPr>
            <p:cNvSpPr/>
            <p:nvPr/>
          </p:nvSpPr>
          <p:spPr>
            <a:xfrm>
              <a:off x="3195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3" name="Freeform: Shape 182">
              <a:extLst>
                <a:ext uri="{FF2B5EF4-FFF2-40B4-BE49-F238E27FC236}">
                  <a16:creationId xmlns:a16="http://schemas.microsoft.com/office/drawing/2014/main" id="{6968674A-FC5F-4E67-ADF7-9DAA51E8B56B}"/>
                </a:ext>
              </a:extLst>
            </p:cNvPr>
            <p:cNvSpPr/>
            <p:nvPr/>
          </p:nvSpPr>
          <p:spPr>
            <a:xfrm>
              <a:off x="333576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4" name="Freeform: Shape 183">
              <a:extLst>
                <a:ext uri="{FF2B5EF4-FFF2-40B4-BE49-F238E27FC236}">
                  <a16:creationId xmlns:a16="http://schemas.microsoft.com/office/drawing/2014/main" id="{A358EDB8-0B4E-4329-A840-D3ACA0F67479}"/>
                </a:ext>
              </a:extLst>
            </p:cNvPr>
            <p:cNvSpPr/>
            <p:nvPr/>
          </p:nvSpPr>
          <p:spPr>
            <a:xfrm>
              <a:off x="348444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5" name="Freeform: Shape 184">
              <a:extLst>
                <a:ext uri="{FF2B5EF4-FFF2-40B4-BE49-F238E27FC236}">
                  <a16:creationId xmlns:a16="http://schemas.microsoft.com/office/drawing/2014/main" id="{88BF8975-6DA3-48B6-B88C-9BD5998C1A94}"/>
                </a:ext>
              </a:extLst>
            </p:cNvPr>
            <p:cNvSpPr/>
            <p:nvPr/>
          </p:nvSpPr>
          <p:spPr>
            <a:xfrm>
              <a:off x="996840"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6" name="Freeform: Shape 185">
              <a:extLst>
                <a:ext uri="{FF2B5EF4-FFF2-40B4-BE49-F238E27FC236}">
                  <a16:creationId xmlns:a16="http://schemas.microsoft.com/office/drawing/2014/main" id="{F09AF62C-7338-457D-A223-3156B6DBA47F}"/>
                </a:ext>
              </a:extLst>
            </p:cNvPr>
            <p:cNvSpPr/>
            <p:nvPr/>
          </p:nvSpPr>
          <p:spPr>
            <a:xfrm>
              <a:off x="1228319"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7" name="Freeform: Shape 186">
              <a:extLst>
                <a:ext uri="{FF2B5EF4-FFF2-40B4-BE49-F238E27FC236}">
                  <a16:creationId xmlns:a16="http://schemas.microsoft.com/office/drawing/2014/main" id="{D6C18FDA-F1C0-41E8-8F00-1FD32B859EFC}"/>
                </a:ext>
              </a:extLst>
            </p:cNvPr>
            <p:cNvSpPr/>
            <p:nvPr/>
          </p:nvSpPr>
          <p:spPr>
            <a:xfrm>
              <a:off x="130500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8" name="Freeform: Shape 187">
              <a:extLst>
                <a:ext uri="{FF2B5EF4-FFF2-40B4-BE49-F238E27FC236}">
                  <a16:creationId xmlns:a16="http://schemas.microsoft.com/office/drawing/2014/main" id="{28DF4208-7A6B-4C98-B553-E814DCECECCB}"/>
                </a:ext>
              </a:extLst>
            </p:cNvPr>
            <p:cNvSpPr/>
            <p:nvPr/>
          </p:nvSpPr>
          <p:spPr>
            <a:xfrm>
              <a:off x="1981439"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9" name="Freeform: Shape 188">
              <a:extLst>
                <a:ext uri="{FF2B5EF4-FFF2-40B4-BE49-F238E27FC236}">
                  <a16:creationId xmlns:a16="http://schemas.microsoft.com/office/drawing/2014/main" id="{B03093FD-5E49-44C9-A6AA-BD9DE5DFAA72}"/>
                </a:ext>
              </a:extLst>
            </p:cNvPr>
            <p:cNvSpPr/>
            <p:nvPr/>
          </p:nvSpPr>
          <p:spPr>
            <a:xfrm>
              <a:off x="188568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0" name="Freeform: Shape 189">
              <a:extLst>
                <a:ext uri="{FF2B5EF4-FFF2-40B4-BE49-F238E27FC236}">
                  <a16:creationId xmlns:a16="http://schemas.microsoft.com/office/drawing/2014/main" id="{4AF991DD-3C33-4B52-A33F-D529CEB53D4F}"/>
                </a:ext>
              </a:extLst>
            </p:cNvPr>
            <p:cNvSpPr/>
            <p:nvPr/>
          </p:nvSpPr>
          <p:spPr>
            <a:xfrm>
              <a:off x="189972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1" name="Freeform: Shape 190">
              <a:extLst>
                <a:ext uri="{FF2B5EF4-FFF2-40B4-BE49-F238E27FC236}">
                  <a16:creationId xmlns:a16="http://schemas.microsoft.com/office/drawing/2014/main" id="{825428E4-E5A3-4087-86EC-EF8D4CB7613E}"/>
                </a:ext>
              </a:extLst>
            </p:cNvPr>
            <p:cNvSpPr/>
            <p:nvPr/>
          </p:nvSpPr>
          <p:spPr>
            <a:xfrm>
              <a:off x="198216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2" name="Freeform: Shape 191">
              <a:extLst>
                <a:ext uri="{FF2B5EF4-FFF2-40B4-BE49-F238E27FC236}">
                  <a16:creationId xmlns:a16="http://schemas.microsoft.com/office/drawing/2014/main" id="{FDC38CD5-42A0-4D09-B8B0-6AC580B016A1}"/>
                </a:ext>
              </a:extLst>
            </p:cNvPr>
            <p:cNvSpPr/>
            <p:nvPr/>
          </p:nvSpPr>
          <p:spPr>
            <a:xfrm>
              <a:off x="216036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3" name="Freeform: Shape 192">
              <a:extLst>
                <a:ext uri="{FF2B5EF4-FFF2-40B4-BE49-F238E27FC236}">
                  <a16:creationId xmlns:a16="http://schemas.microsoft.com/office/drawing/2014/main" id="{5ECC5C4C-40B5-4E6A-A846-B61E931076CA}"/>
                </a:ext>
              </a:extLst>
            </p:cNvPr>
            <p:cNvSpPr/>
            <p:nvPr/>
          </p:nvSpPr>
          <p:spPr>
            <a:xfrm>
              <a:off x="2329920" y="3229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4" name="Freeform: Shape 193">
              <a:extLst>
                <a:ext uri="{FF2B5EF4-FFF2-40B4-BE49-F238E27FC236}">
                  <a16:creationId xmlns:a16="http://schemas.microsoft.com/office/drawing/2014/main" id="{AE791FFC-D49D-43BE-89CD-C167826295F8}"/>
                </a:ext>
              </a:extLst>
            </p:cNvPr>
            <p:cNvSpPr/>
            <p:nvPr/>
          </p:nvSpPr>
          <p:spPr>
            <a:xfrm>
              <a:off x="2449440" y="322956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5" name="Freeform: Shape 194">
              <a:extLst>
                <a:ext uri="{FF2B5EF4-FFF2-40B4-BE49-F238E27FC236}">
                  <a16:creationId xmlns:a16="http://schemas.microsoft.com/office/drawing/2014/main" id="{A4FB2133-37B1-4E95-AC45-4A205B2CC52E}"/>
                </a:ext>
              </a:extLst>
            </p:cNvPr>
            <p:cNvSpPr/>
            <p:nvPr/>
          </p:nvSpPr>
          <p:spPr>
            <a:xfrm>
              <a:off x="2592720" y="322956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6" name="Freeform: Shape 195">
              <a:extLst>
                <a:ext uri="{FF2B5EF4-FFF2-40B4-BE49-F238E27FC236}">
                  <a16:creationId xmlns:a16="http://schemas.microsoft.com/office/drawing/2014/main" id="{046C8F4E-1AC1-4FF7-910A-C4B7E059A871}"/>
                </a:ext>
              </a:extLst>
            </p:cNvPr>
            <p:cNvSpPr/>
            <p:nvPr/>
          </p:nvSpPr>
          <p:spPr>
            <a:xfrm>
              <a:off x="2729160" y="315936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7" name="Freeform: Shape 196">
              <a:extLst>
                <a:ext uri="{FF2B5EF4-FFF2-40B4-BE49-F238E27FC236}">
                  <a16:creationId xmlns:a16="http://schemas.microsoft.com/office/drawing/2014/main" id="{7621E288-387F-4367-B212-E0CD2DF31F59}"/>
                </a:ext>
              </a:extLst>
            </p:cNvPr>
            <p:cNvSpPr/>
            <p:nvPr/>
          </p:nvSpPr>
          <p:spPr>
            <a:xfrm>
              <a:off x="2889719" y="314423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8" name="Freeform: Shape 197">
              <a:extLst>
                <a:ext uri="{FF2B5EF4-FFF2-40B4-BE49-F238E27FC236}">
                  <a16:creationId xmlns:a16="http://schemas.microsoft.com/office/drawing/2014/main" id="{6CAF05C9-3FFE-478C-9DA3-5B630A769DB1}"/>
                </a:ext>
              </a:extLst>
            </p:cNvPr>
            <p:cNvSpPr/>
            <p:nvPr/>
          </p:nvSpPr>
          <p:spPr>
            <a:xfrm>
              <a:off x="2980079"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9" name="Freeform: Shape 198">
              <a:extLst>
                <a:ext uri="{FF2B5EF4-FFF2-40B4-BE49-F238E27FC236}">
                  <a16:creationId xmlns:a16="http://schemas.microsoft.com/office/drawing/2014/main" id="{797B4C4E-03CC-4C0A-A1D8-B3435468C886}"/>
                </a:ext>
              </a:extLst>
            </p:cNvPr>
            <p:cNvSpPr/>
            <p:nvPr/>
          </p:nvSpPr>
          <p:spPr>
            <a:xfrm>
              <a:off x="3120120"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0" name="Freeform: Shape 199">
              <a:extLst>
                <a:ext uri="{FF2B5EF4-FFF2-40B4-BE49-F238E27FC236}">
                  <a16:creationId xmlns:a16="http://schemas.microsoft.com/office/drawing/2014/main" id="{65E62909-CA15-4A48-802C-1A4BF0D6E8A8}"/>
                </a:ext>
              </a:extLst>
            </p:cNvPr>
            <p:cNvSpPr/>
            <p:nvPr/>
          </p:nvSpPr>
          <p:spPr>
            <a:xfrm>
              <a:off x="3220200" y="314423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1" name="Freeform: Shape 200">
              <a:extLst>
                <a:ext uri="{FF2B5EF4-FFF2-40B4-BE49-F238E27FC236}">
                  <a16:creationId xmlns:a16="http://schemas.microsoft.com/office/drawing/2014/main" id="{176BACB3-FA4E-475C-BC90-1AC15F108854}"/>
                </a:ext>
              </a:extLst>
            </p:cNvPr>
            <p:cNvSpPr/>
            <p:nvPr/>
          </p:nvSpPr>
          <p:spPr>
            <a:xfrm>
              <a:off x="1058039"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2" name="Freeform: Shape 201">
              <a:extLst>
                <a:ext uri="{FF2B5EF4-FFF2-40B4-BE49-F238E27FC236}">
                  <a16:creationId xmlns:a16="http://schemas.microsoft.com/office/drawing/2014/main" id="{A9092F31-2DB2-48F3-9105-1EA9103A1EFD}"/>
                </a:ext>
              </a:extLst>
            </p:cNvPr>
            <p:cNvSpPr/>
            <p:nvPr/>
          </p:nvSpPr>
          <p:spPr>
            <a:xfrm>
              <a:off x="11815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3" name="Freeform: Shape 202">
              <a:extLst>
                <a:ext uri="{FF2B5EF4-FFF2-40B4-BE49-F238E27FC236}">
                  <a16:creationId xmlns:a16="http://schemas.microsoft.com/office/drawing/2014/main" id="{CA7BCFA5-576A-452E-B216-D9AC08DED188}"/>
                </a:ext>
              </a:extLst>
            </p:cNvPr>
            <p:cNvSpPr/>
            <p:nvPr/>
          </p:nvSpPr>
          <p:spPr>
            <a:xfrm>
              <a:off x="124020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4" name="Freeform: Shape 203">
              <a:extLst>
                <a:ext uri="{FF2B5EF4-FFF2-40B4-BE49-F238E27FC236}">
                  <a16:creationId xmlns:a16="http://schemas.microsoft.com/office/drawing/2014/main" id="{DDE646BB-F33F-4F8B-9AD4-E0EE58DD65B0}"/>
                </a:ext>
              </a:extLst>
            </p:cNvPr>
            <p:cNvSpPr/>
            <p:nvPr/>
          </p:nvSpPr>
          <p:spPr>
            <a:xfrm>
              <a:off x="13669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5" name="Freeform: Shape 204">
              <a:extLst>
                <a:ext uri="{FF2B5EF4-FFF2-40B4-BE49-F238E27FC236}">
                  <a16:creationId xmlns:a16="http://schemas.microsoft.com/office/drawing/2014/main" id="{207572E5-01BC-4864-AF61-4825B62668A7}"/>
                </a:ext>
              </a:extLst>
            </p:cNvPr>
            <p:cNvSpPr/>
            <p:nvPr/>
          </p:nvSpPr>
          <p:spPr>
            <a:xfrm>
              <a:off x="1841039"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6" name="Freeform: Shape 205">
              <a:extLst>
                <a:ext uri="{FF2B5EF4-FFF2-40B4-BE49-F238E27FC236}">
                  <a16:creationId xmlns:a16="http://schemas.microsoft.com/office/drawing/2014/main" id="{1D0178E1-EA1A-4C62-A272-7F1CBB259515}"/>
                </a:ext>
              </a:extLst>
            </p:cNvPr>
            <p:cNvSpPr/>
            <p:nvPr/>
          </p:nvSpPr>
          <p:spPr>
            <a:xfrm>
              <a:off x="2000519"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7" name="Freeform: Shape 206">
              <a:extLst>
                <a:ext uri="{FF2B5EF4-FFF2-40B4-BE49-F238E27FC236}">
                  <a16:creationId xmlns:a16="http://schemas.microsoft.com/office/drawing/2014/main" id="{F9FC54F2-D2D0-4B3B-BCF8-6820DB9DD59D}"/>
                </a:ext>
              </a:extLst>
            </p:cNvPr>
            <p:cNvSpPr/>
            <p:nvPr/>
          </p:nvSpPr>
          <p:spPr>
            <a:xfrm>
              <a:off x="212796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8" name="Freeform: Shape 207">
              <a:extLst>
                <a:ext uri="{FF2B5EF4-FFF2-40B4-BE49-F238E27FC236}">
                  <a16:creationId xmlns:a16="http://schemas.microsoft.com/office/drawing/2014/main" id="{5D5372C4-BCF1-48A6-A376-6CAF4E088786}"/>
                </a:ext>
              </a:extLst>
            </p:cNvPr>
            <p:cNvSpPr/>
            <p:nvPr/>
          </p:nvSpPr>
          <p:spPr>
            <a:xfrm>
              <a:off x="230364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9" name="Freeform: Shape 208">
              <a:extLst>
                <a:ext uri="{FF2B5EF4-FFF2-40B4-BE49-F238E27FC236}">
                  <a16:creationId xmlns:a16="http://schemas.microsoft.com/office/drawing/2014/main" id="{611A5923-D526-410A-90E4-9CCBFAA457FC}"/>
                </a:ext>
              </a:extLst>
            </p:cNvPr>
            <p:cNvSpPr/>
            <p:nvPr/>
          </p:nvSpPr>
          <p:spPr>
            <a:xfrm>
              <a:off x="247248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0" name="Freeform: Shape 209">
              <a:extLst>
                <a:ext uri="{FF2B5EF4-FFF2-40B4-BE49-F238E27FC236}">
                  <a16:creationId xmlns:a16="http://schemas.microsoft.com/office/drawing/2014/main" id="{C270C8D0-9356-465E-A9CD-93E07EF96D2F}"/>
                </a:ext>
              </a:extLst>
            </p:cNvPr>
            <p:cNvSpPr/>
            <p:nvPr/>
          </p:nvSpPr>
          <p:spPr>
            <a:xfrm>
              <a:off x="275040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1" name="Freeform: Shape 210">
              <a:extLst>
                <a:ext uri="{FF2B5EF4-FFF2-40B4-BE49-F238E27FC236}">
                  <a16:creationId xmlns:a16="http://schemas.microsoft.com/office/drawing/2014/main" id="{2540EC64-ED75-4E84-BCFA-FB94EA6692C2}"/>
                </a:ext>
              </a:extLst>
            </p:cNvPr>
            <p:cNvSpPr/>
            <p:nvPr/>
          </p:nvSpPr>
          <p:spPr>
            <a:xfrm>
              <a:off x="289764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2" name="Freeform: Shape 211">
              <a:extLst>
                <a:ext uri="{FF2B5EF4-FFF2-40B4-BE49-F238E27FC236}">
                  <a16:creationId xmlns:a16="http://schemas.microsoft.com/office/drawing/2014/main" id="{A49C0D20-DE54-4514-8A58-C1C1021AC727}"/>
                </a:ext>
              </a:extLst>
            </p:cNvPr>
            <p:cNvSpPr/>
            <p:nvPr/>
          </p:nvSpPr>
          <p:spPr>
            <a:xfrm>
              <a:off x="301572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3" name="Freeform: Shape 212">
              <a:extLst>
                <a:ext uri="{FF2B5EF4-FFF2-40B4-BE49-F238E27FC236}">
                  <a16:creationId xmlns:a16="http://schemas.microsoft.com/office/drawing/2014/main" id="{E8A370EF-628F-4308-AC81-68FDBBA6C02F}"/>
                </a:ext>
              </a:extLst>
            </p:cNvPr>
            <p:cNvSpPr/>
            <p:nvPr/>
          </p:nvSpPr>
          <p:spPr>
            <a:xfrm>
              <a:off x="310679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4" name="Freeform: Shape 213">
              <a:extLst>
                <a:ext uri="{FF2B5EF4-FFF2-40B4-BE49-F238E27FC236}">
                  <a16:creationId xmlns:a16="http://schemas.microsoft.com/office/drawing/2014/main" id="{0D95DFFB-9C34-4426-9E53-D76802CD17D5}"/>
                </a:ext>
              </a:extLst>
            </p:cNvPr>
            <p:cNvSpPr/>
            <p:nvPr/>
          </p:nvSpPr>
          <p:spPr>
            <a:xfrm>
              <a:off x="31510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5" name="Freeform: Shape 214">
              <a:extLst>
                <a:ext uri="{FF2B5EF4-FFF2-40B4-BE49-F238E27FC236}">
                  <a16:creationId xmlns:a16="http://schemas.microsoft.com/office/drawing/2014/main" id="{730BD336-492F-4A49-A077-E0B2439B85BC}"/>
                </a:ext>
              </a:extLst>
            </p:cNvPr>
            <p:cNvSpPr/>
            <p:nvPr/>
          </p:nvSpPr>
          <p:spPr>
            <a:xfrm>
              <a:off x="336888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6" name="Freeform: Shape 215">
              <a:extLst>
                <a:ext uri="{FF2B5EF4-FFF2-40B4-BE49-F238E27FC236}">
                  <a16:creationId xmlns:a16="http://schemas.microsoft.com/office/drawing/2014/main" id="{FDFE3C2E-B477-4891-8621-24A7B4CB5E8C}"/>
                </a:ext>
              </a:extLst>
            </p:cNvPr>
            <p:cNvSpPr/>
            <p:nvPr/>
          </p:nvSpPr>
          <p:spPr>
            <a:xfrm>
              <a:off x="3649319"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7" name="Freeform: Shape 216">
              <a:extLst>
                <a:ext uri="{FF2B5EF4-FFF2-40B4-BE49-F238E27FC236}">
                  <a16:creationId xmlns:a16="http://schemas.microsoft.com/office/drawing/2014/main" id="{2FCBF503-3100-49A4-AB19-A54DD4B50695}"/>
                </a:ext>
              </a:extLst>
            </p:cNvPr>
            <p:cNvSpPr/>
            <p:nvPr/>
          </p:nvSpPr>
          <p:spPr>
            <a:xfrm>
              <a:off x="37648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8" name="Freeform: Shape 217">
              <a:extLst>
                <a:ext uri="{FF2B5EF4-FFF2-40B4-BE49-F238E27FC236}">
                  <a16:creationId xmlns:a16="http://schemas.microsoft.com/office/drawing/2014/main" id="{3B37B387-F461-4ABE-A48C-D72D8A3D1464}"/>
                </a:ext>
              </a:extLst>
            </p:cNvPr>
            <p:cNvSpPr/>
            <p:nvPr/>
          </p:nvSpPr>
          <p:spPr>
            <a:xfrm>
              <a:off x="3882239"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9" name="Freeform: Shape 218">
              <a:extLst>
                <a:ext uri="{FF2B5EF4-FFF2-40B4-BE49-F238E27FC236}">
                  <a16:creationId xmlns:a16="http://schemas.microsoft.com/office/drawing/2014/main" id="{A75C7A55-BBDC-4F26-9C44-D9544C9AB548}"/>
                </a:ext>
              </a:extLst>
            </p:cNvPr>
            <p:cNvSpPr/>
            <p:nvPr/>
          </p:nvSpPr>
          <p:spPr>
            <a:xfrm>
              <a:off x="404460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0" name="Freeform: Shape 219">
              <a:extLst>
                <a:ext uri="{FF2B5EF4-FFF2-40B4-BE49-F238E27FC236}">
                  <a16:creationId xmlns:a16="http://schemas.microsoft.com/office/drawing/2014/main" id="{5D8CE6A4-5582-46F4-B2B9-5A84B54548B7}"/>
                </a:ext>
              </a:extLst>
            </p:cNvPr>
            <p:cNvSpPr/>
            <p:nvPr/>
          </p:nvSpPr>
          <p:spPr>
            <a:xfrm>
              <a:off x="4155479"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1" name="Freeform: Shape 220">
              <a:extLst>
                <a:ext uri="{FF2B5EF4-FFF2-40B4-BE49-F238E27FC236}">
                  <a16:creationId xmlns:a16="http://schemas.microsoft.com/office/drawing/2014/main" id="{932F7B96-C139-4845-A392-E7AC819AB15A}"/>
                </a:ext>
              </a:extLst>
            </p:cNvPr>
            <p:cNvSpPr/>
            <p:nvPr/>
          </p:nvSpPr>
          <p:spPr>
            <a:xfrm>
              <a:off x="425520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2" name="Freeform: Shape 221">
              <a:extLst>
                <a:ext uri="{FF2B5EF4-FFF2-40B4-BE49-F238E27FC236}">
                  <a16:creationId xmlns:a16="http://schemas.microsoft.com/office/drawing/2014/main" id="{FF105244-1E93-4171-97CF-256F6CC96683}"/>
                </a:ext>
              </a:extLst>
            </p:cNvPr>
            <p:cNvSpPr/>
            <p:nvPr/>
          </p:nvSpPr>
          <p:spPr>
            <a:xfrm>
              <a:off x="4405679"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3" name="Freeform: Shape 222">
              <a:extLst>
                <a:ext uri="{FF2B5EF4-FFF2-40B4-BE49-F238E27FC236}">
                  <a16:creationId xmlns:a16="http://schemas.microsoft.com/office/drawing/2014/main" id="{FB8CC964-B86A-49F9-8026-258DD777E092}"/>
                </a:ext>
              </a:extLst>
            </p:cNvPr>
            <p:cNvSpPr/>
            <p:nvPr/>
          </p:nvSpPr>
          <p:spPr>
            <a:xfrm>
              <a:off x="183240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4" name="Freeform: Shape 223">
              <a:extLst>
                <a:ext uri="{FF2B5EF4-FFF2-40B4-BE49-F238E27FC236}">
                  <a16:creationId xmlns:a16="http://schemas.microsoft.com/office/drawing/2014/main" id="{7B4CEA74-FCF4-4420-A68C-0B87417810EF}"/>
                </a:ext>
              </a:extLst>
            </p:cNvPr>
            <p:cNvSpPr/>
            <p:nvPr/>
          </p:nvSpPr>
          <p:spPr>
            <a:xfrm>
              <a:off x="2165039"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5" name="Freeform: Shape 224">
              <a:extLst>
                <a:ext uri="{FF2B5EF4-FFF2-40B4-BE49-F238E27FC236}">
                  <a16:creationId xmlns:a16="http://schemas.microsoft.com/office/drawing/2014/main" id="{8192DC5F-3312-4EF7-8131-C594D7A7CDC3}"/>
                </a:ext>
              </a:extLst>
            </p:cNvPr>
            <p:cNvSpPr/>
            <p:nvPr/>
          </p:nvSpPr>
          <p:spPr>
            <a:xfrm>
              <a:off x="2408400"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6" name="Freeform: Shape 225">
              <a:extLst>
                <a:ext uri="{FF2B5EF4-FFF2-40B4-BE49-F238E27FC236}">
                  <a16:creationId xmlns:a16="http://schemas.microsoft.com/office/drawing/2014/main" id="{EF458EEB-2CBA-463F-8D17-78F877C3A751}"/>
                </a:ext>
              </a:extLst>
            </p:cNvPr>
            <p:cNvSpPr/>
            <p:nvPr/>
          </p:nvSpPr>
          <p:spPr>
            <a:xfrm>
              <a:off x="183240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7" name="Freeform: Shape 226">
              <a:extLst>
                <a:ext uri="{FF2B5EF4-FFF2-40B4-BE49-F238E27FC236}">
                  <a16:creationId xmlns:a16="http://schemas.microsoft.com/office/drawing/2014/main" id="{9960591E-BD55-4B90-80AE-F4AA28F2241F}"/>
                </a:ext>
              </a:extLst>
            </p:cNvPr>
            <p:cNvSpPr/>
            <p:nvPr/>
          </p:nvSpPr>
          <p:spPr>
            <a:xfrm>
              <a:off x="2165039"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8" name="Freeform: Shape 227">
              <a:extLst>
                <a:ext uri="{FF2B5EF4-FFF2-40B4-BE49-F238E27FC236}">
                  <a16:creationId xmlns:a16="http://schemas.microsoft.com/office/drawing/2014/main" id="{4EC8D244-AEBE-4E67-8724-F98F1752C84F}"/>
                </a:ext>
              </a:extLst>
            </p:cNvPr>
            <p:cNvSpPr/>
            <p:nvPr/>
          </p:nvSpPr>
          <p:spPr>
            <a:xfrm>
              <a:off x="2397240"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9" name="Freeform: Shape 228">
              <a:extLst>
                <a:ext uri="{FF2B5EF4-FFF2-40B4-BE49-F238E27FC236}">
                  <a16:creationId xmlns:a16="http://schemas.microsoft.com/office/drawing/2014/main" id="{41F9368A-0447-4D84-8CC2-CF0214299C59}"/>
                </a:ext>
              </a:extLst>
            </p:cNvPr>
            <p:cNvSpPr/>
            <p:nvPr/>
          </p:nvSpPr>
          <p:spPr>
            <a:xfrm>
              <a:off x="265284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0" name="Freeform: Shape 229">
              <a:extLst>
                <a:ext uri="{FF2B5EF4-FFF2-40B4-BE49-F238E27FC236}">
                  <a16:creationId xmlns:a16="http://schemas.microsoft.com/office/drawing/2014/main" id="{C23614D9-F7CA-4E1E-8E19-99F571091D60}"/>
                </a:ext>
              </a:extLst>
            </p:cNvPr>
            <p:cNvSpPr/>
            <p:nvPr/>
          </p:nvSpPr>
          <p:spPr>
            <a:xfrm>
              <a:off x="289620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31" name="Group 230" descr="22§display§\begin{equation*} \label{eq:lp_trans} \begin{aligned}&#10;\text {find }  \quad &amp;  \mathbf{X} = [ \mathbf{p}_1  \dots  \mathbf{p}_m]  &amp; \\&#10; \quad &amp; \mathbf{C} = [ \mathbf{c}_1  \dots  \mathbf{c}_n]  &amp; \\&#10;\text {min } \quad  &amp;  \sum_{i = 1}^{m} ||\mathbf{c}_i||_1  &amp; \\ &#10;\text {s.t.} \quad  &amp;  \mathbf{S}_j \mathbf{p}_i -  \mathbf{1} 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6A931FD5-D042-47C5-8A61-E2FCED034982}"/>
              </a:ext>
            </a:extLst>
          </p:cNvPr>
          <p:cNvGrpSpPr/>
          <p:nvPr/>
        </p:nvGrpSpPr>
        <p:grpSpPr>
          <a:xfrm>
            <a:off x="6135840" y="2055240"/>
            <a:ext cx="3551760" cy="2868120"/>
            <a:chOff x="6135840" y="2055240"/>
            <a:chExt cx="3551760" cy="2868120"/>
          </a:xfrm>
        </p:grpSpPr>
        <p:sp>
          <p:nvSpPr>
            <p:cNvPr id="232" name="Freeform: Shape 231">
              <a:extLst>
                <a:ext uri="{FF2B5EF4-FFF2-40B4-BE49-F238E27FC236}">
                  <a16:creationId xmlns:a16="http://schemas.microsoft.com/office/drawing/2014/main" id="{D2B9974C-6F62-4090-9A30-D58E0B4CFD26}"/>
                </a:ext>
              </a:extLst>
            </p:cNvPr>
            <p:cNvSpPr/>
            <p:nvPr/>
          </p:nvSpPr>
          <p:spPr>
            <a:xfrm>
              <a:off x="613584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dirty="0">
                <a:ln>
                  <a:noFill/>
                </a:ln>
                <a:latin typeface="Liberation Sans" pitchFamily="18"/>
                <a:ea typeface="Noto Sans CJK SC Regular" pitchFamily="2"/>
                <a:cs typeface="FreeSans" pitchFamily="2"/>
              </a:endParaRPr>
            </a:p>
          </p:txBody>
        </p:sp>
        <p:sp>
          <p:nvSpPr>
            <p:cNvPr id="233" name="Freeform: Shape 232">
              <a:extLst>
                <a:ext uri="{FF2B5EF4-FFF2-40B4-BE49-F238E27FC236}">
                  <a16:creationId xmlns:a16="http://schemas.microsoft.com/office/drawing/2014/main" id="{07B318F7-DCB3-47DE-9EAE-B5E68ABD807C}"/>
                </a:ext>
              </a:extLst>
            </p:cNvPr>
            <p:cNvSpPr/>
            <p:nvPr/>
          </p:nvSpPr>
          <p:spPr>
            <a:xfrm>
              <a:off x="614304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4" name="Freeform: Shape 233">
              <a:extLst>
                <a:ext uri="{FF2B5EF4-FFF2-40B4-BE49-F238E27FC236}">
                  <a16:creationId xmlns:a16="http://schemas.microsoft.com/office/drawing/2014/main" id="{A445E877-86D0-42C0-AFC0-94A31307F3AC}"/>
                </a:ext>
              </a:extLst>
            </p:cNvPr>
            <p:cNvSpPr/>
            <p:nvPr/>
          </p:nvSpPr>
          <p:spPr>
            <a:xfrm>
              <a:off x="629892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5" name="Freeform: Shape 234">
              <a:extLst>
                <a:ext uri="{FF2B5EF4-FFF2-40B4-BE49-F238E27FC236}">
                  <a16:creationId xmlns:a16="http://schemas.microsoft.com/office/drawing/2014/main" id="{7012601B-93EC-4AEB-AE01-1EF84E998A63}"/>
                </a:ext>
              </a:extLst>
            </p:cNvPr>
            <p:cNvSpPr/>
            <p:nvPr/>
          </p:nvSpPr>
          <p:spPr>
            <a:xfrm>
              <a:off x="6453359"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6" name="Freeform: Shape 235">
              <a:extLst>
                <a:ext uri="{FF2B5EF4-FFF2-40B4-BE49-F238E27FC236}">
                  <a16:creationId xmlns:a16="http://schemas.microsoft.com/office/drawing/2014/main" id="{B35DA9AA-D8A2-4B52-8D58-DF8DE3E52346}"/>
                </a:ext>
              </a:extLst>
            </p:cNvPr>
            <p:cNvSpPr/>
            <p:nvPr/>
          </p:nvSpPr>
          <p:spPr>
            <a:xfrm>
              <a:off x="698004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7" name="Freeform: Shape 236">
              <a:extLst>
                <a:ext uri="{FF2B5EF4-FFF2-40B4-BE49-F238E27FC236}">
                  <a16:creationId xmlns:a16="http://schemas.microsoft.com/office/drawing/2014/main" id="{B87D2949-C014-43A8-A691-9C8DDD6CEAAA}"/>
                </a:ext>
              </a:extLst>
            </p:cNvPr>
            <p:cNvSpPr/>
            <p:nvPr/>
          </p:nvSpPr>
          <p:spPr>
            <a:xfrm>
              <a:off x="730476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8" name="Freeform: Shape 237">
              <a:extLst>
                <a:ext uri="{FF2B5EF4-FFF2-40B4-BE49-F238E27FC236}">
                  <a16:creationId xmlns:a16="http://schemas.microsoft.com/office/drawing/2014/main" id="{BEB6AA4A-2CEE-40AC-8E9E-2DC940A911B1}"/>
                </a:ext>
              </a:extLst>
            </p:cNvPr>
            <p:cNvSpPr/>
            <p:nvPr/>
          </p:nvSpPr>
          <p:spPr>
            <a:xfrm>
              <a:off x="761544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9" name="Freeform: Shape 238">
              <a:extLst>
                <a:ext uri="{FF2B5EF4-FFF2-40B4-BE49-F238E27FC236}">
                  <a16:creationId xmlns:a16="http://schemas.microsoft.com/office/drawing/2014/main" id="{75596907-6719-4C16-884D-63C024030F6D}"/>
                </a:ext>
              </a:extLst>
            </p:cNvPr>
            <p:cNvSpPr/>
            <p:nvPr/>
          </p:nvSpPr>
          <p:spPr>
            <a:xfrm>
              <a:off x="766980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0" name="Freeform: Shape 239">
              <a:extLst>
                <a:ext uri="{FF2B5EF4-FFF2-40B4-BE49-F238E27FC236}">
                  <a16:creationId xmlns:a16="http://schemas.microsoft.com/office/drawing/2014/main" id="{31516F72-2C5E-4CD2-8E0D-B626A38C2FA4}"/>
                </a:ext>
              </a:extLst>
            </p:cNvPr>
            <p:cNvSpPr/>
            <p:nvPr/>
          </p:nvSpPr>
          <p:spPr>
            <a:xfrm>
              <a:off x="785772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1" name="Freeform: Shape 240">
              <a:extLst>
                <a:ext uri="{FF2B5EF4-FFF2-40B4-BE49-F238E27FC236}">
                  <a16:creationId xmlns:a16="http://schemas.microsoft.com/office/drawing/2014/main" id="{190F2970-7349-4953-B507-FA74F7001E13}"/>
                </a:ext>
              </a:extLst>
            </p:cNvPr>
            <p:cNvSpPr/>
            <p:nvPr/>
          </p:nvSpPr>
          <p:spPr>
            <a:xfrm>
              <a:off x="803196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2" name="Freeform: Shape 241">
              <a:extLst>
                <a:ext uri="{FF2B5EF4-FFF2-40B4-BE49-F238E27FC236}">
                  <a16:creationId xmlns:a16="http://schemas.microsoft.com/office/drawing/2014/main" id="{92D6EA8D-8490-4449-AE45-E8D8FD550210}"/>
                </a:ext>
              </a:extLst>
            </p:cNvPr>
            <p:cNvSpPr/>
            <p:nvPr/>
          </p:nvSpPr>
          <p:spPr>
            <a:xfrm>
              <a:off x="815544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3" name="Freeform: Shape 242">
              <a:extLst>
                <a:ext uri="{FF2B5EF4-FFF2-40B4-BE49-F238E27FC236}">
                  <a16:creationId xmlns:a16="http://schemas.microsoft.com/office/drawing/2014/main" id="{BD0EDB08-2F48-43B9-AEBB-4C723FB9ACD2}"/>
                </a:ext>
              </a:extLst>
            </p:cNvPr>
            <p:cNvSpPr/>
            <p:nvPr/>
          </p:nvSpPr>
          <p:spPr>
            <a:xfrm>
              <a:off x="82789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4" name="Freeform: Shape 243">
              <a:extLst>
                <a:ext uri="{FF2B5EF4-FFF2-40B4-BE49-F238E27FC236}">
                  <a16:creationId xmlns:a16="http://schemas.microsoft.com/office/drawing/2014/main" id="{73AC7C86-10D3-4361-8F1B-8668E2DA45D2}"/>
                </a:ext>
              </a:extLst>
            </p:cNvPr>
            <p:cNvSpPr/>
            <p:nvPr/>
          </p:nvSpPr>
          <p:spPr>
            <a:xfrm>
              <a:off x="838908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5" name="Freeform: Shape 244">
              <a:extLst>
                <a:ext uri="{FF2B5EF4-FFF2-40B4-BE49-F238E27FC236}">
                  <a16:creationId xmlns:a16="http://schemas.microsoft.com/office/drawing/2014/main" id="{7008D370-B8AA-4469-ADFD-D8361A4DF998}"/>
                </a:ext>
              </a:extLst>
            </p:cNvPr>
            <p:cNvSpPr/>
            <p:nvPr/>
          </p:nvSpPr>
          <p:spPr>
            <a:xfrm>
              <a:off x="856476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6" name="Freeform: Shape 245">
              <a:extLst>
                <a:ext uri="{FF2B5EF4-FFF2-40B4-BE49-F238E27FC236}">
                  <a16:creationId xmlns:a16="http://schemas.microsoft.com/office/drawing/2014/main" id="{C7423450-A3BC-4888-A2B9-BDF8E65FF8AE}"/>
                </a:ext>
              </a:extLst>
            </p:cNvPr>
            <p:cNvSpPr/>
            <p:nvPr/>
          </p:nvSpPr>
          <p:spPr>
            <a:xfrm>
              <a:off x="877392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7" name="Freeform: Shape 246">
              <a:extLst>
                <a:ext uri="{FF2B5EF4-FFF2-40B4-BE49-F238E27FC236}">
                  <a16:creationId xmlns:a16="http://schemas.microsoft.com/office/drawing/2014/main" id="{D8F7AC83-6E33-4393-8DEC-18B9A5038DE1}"/>
                </a:ext>
              </a:extLst>
            </p:cNvPr>
            <p:cNvSpPr/>
            <p:nvPr/>
          </p:nvSpPr>
          <p:spPr>
            <a:xfrm>
              <a:off x="6988680"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8" name="Freeform: Shape 247">
              <a:extLst>
                <a:ext uri="{FF2B5EF4-FFF2-40B4-BE49-F238E27FC236}">
                  <a16:creationId xmlns:a16="http://schemas.microsoft.com/office/drawing/2014/main" id="{4D318079-7DBE-48F6-AEB5-CE77A5A90523}"/>
                </a:ext>
              </a:extLst>
            </p:cNvPr>
            <p:cNvSpPr/>
            <p:nvPr/>
          </p:nvSpPr>
          <p:spPr>
            <a:xfrm>
              <a:off x="7294679"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9" name="Freeform: Shape 248">
              <a:extLst>
                <a:ext uri="{FF2B5EF4-FFF2-40B4-BE49-F238E27FC236}">
                  <a16:creationId xmlns:a16="http://schemas.microsoft.com/office/drawing/2014/main" id="{E685237A-971C-49DA-9E72-DE441C3CCAA1}"/>
                </a:ext>
              </a:extLst>
            </p:cNvPr>
            <p:cNvSpPr/>
            <p:nvPr/>
          </p:nvSpPr>
          <p:spPr>
            <a:xfrm>
              <a:off x="7604280"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0" name="Freeform: Shape 249">
              <a:extLst>
                <a:ext uri="{FF2B5EF4-FFF2-40B4-BE49-F238E27FC236}">
                  <a16:creationId xmlns:a16="http://schemas.microsoft.com/office/drawing/2014/main" id="{159109D7-DD70-413D-BFA5-2FA3281F9A2A}"/>
                </a:ext>
              </a:extLst>
            </p:cNvPr>
            <p:cNvSpPr/>
            <p:nvPr/>
          </p:nvSpPr>
          <p:spPr>
            <a:xfrm>
              <a:off x="7658999"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1" name="Freeform: Shape 250">
              <a:extLst>
                <a:ext uri="{FF2B5EF4-FFF2-40B4-BE49-F238E27FC236}">
                  <a16:creationId xmlns:a16="http://schemas.microsoft.com/office/drawing/2014/main" id="{E77FAD51-C5A2-46A6-92C8-3DDFED5BA77A}"/>
                </a:ext>
              </a:extLst>
            </p:cNvPr>
            <p:cNvSpPr/>
            <p:nvPr/>
          </p:nvSpPr>
          <p:spPr>
            <a:xfrm>
              <a:off x="781164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2" name="Freeform: Shape 251">
              <a:extLst>
                <a:ext uri="{FF2B5EF4-FFF2-40B4-BE49-F238E27FC236}">
                  <a16:creationId xmlns:a16="http://schemas.microsoft.com/office/drawing/2014/main" id="{13E364F2-F25F-4FAE-AD13-DB0AB88F1177}"/>
                </a:ext>
              </a:extLst>
            </p:cNvPr>
            <p:cNvSpPr/>
            <p:nvPr/>
          </p:nvSpPr>
          <p:spPr>
            <a:xfrm>
              <a:off x="798516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3" name="Freeform: Shape 252">
              <a:extLst>
                <a:ext uri="{FF2B5EF4-FFF2-40B4-BE49-F238E27FC236}">
                  <a16:creationId xmlns:a16="http://schemas.microsoft.com/office/drawing/2014/main" id="{DFAE7D75-306E-4CAD-B73F-1036BEE23D50}"/>
                </a:ext>
              </a:extLst>
            </p:cNvPr>
            <p:cNvSpPr/>
            <p:nvPr/>
          </p:nvSpPr>
          <p:spPr>
            <a:xfrm>
              <a:off x="810864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4" name="Freeform: Shape 253">
              <a:extLst>
                <a:ext uri="{FF2B5EF4-FFF2-40B4-BE49-F238E27FC236}">
                  <a16:creationId xmlns:a16="http://schemas.microsoft.com/office/drawing/2014/main" id="{92A5F557-46FC-4BE0-A7DD-A6470D870FC2}"/>
                </a:ext>
              </a:extLst>
            </p:cNvPr>
            <p:cNvSpPr/>
            <p:nvPr/>
          </p:nvSpPr>
          <p:spPr>
            <a:xfrm>
              <a:off x="82321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5" name="Freeform: Shape 254">
              <a:extLst>
                <a:ext uri="{FF2B5EF4-FFF2-40B4-BE49-F238E27FC236}">
                  <a16:creationId xmlns:a16="http://schemas.microsoft.com/office/drawing/2014/main" id="{9E46D083-0422-48AD-AC25-EFB0DAC7D25B}"/>
                </a:ext>
              </a:extLst>
            </p:cNvPr>
            <p:cNvSpPr/>
            <p:nvPr/>
          </p:nvSpPr>
          <p:spPr>
            <a:xfrm>
              <a:off x="834300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6" name="Freeform: Shape 255">
              <a:extLst>
                <a:ext uri="{FF2B5EF4-FFF2-40B4-BE49-F238E27FC236}">
                  <a16:creationId xmlns:a16="http://schemas.microsoft.com/office/drawing/2014/main" id="{C9D2A656-928D-42D9-A940-7CC3D9412984}"/>
                </a:ext>
              </a:extLst>
            </p:cNvPr>
            <p:cNvSpPr/>
            <p:nvPr/>
          </p:nvSpPr>
          <p:spPr>
            <a:xfrm>
              <a:off x="848340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7" name="Freeform: Shape 256">
              <a:extLst>
                <a:ext uri="{FF2B5EF4-FFF2-40B4-BE49-F238E27FC236}">
                  <a16:creationId xmlns:a16="http://schemas.microsoft.com/office/drawing/2014/main" id="{76CBDB93-D7B5-40A0-B8C6-A9005ADD7EDA}"/>
                </a:ext>
              </a:extLst>
            </p:cNvPr>
            <p:cNvSpPr/>
            <p:nvPr/>
          </p:nvSpPr>
          <p:spPr>
            <a:xfrm>
              <a:off x="863208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8" name="Freeform: Shape 257">
              <a:extLst>
                <a:ext uri="{FF2B5EF4-FFF2-40B4-BE49-F238E27FC236}">
                  <a16:creationId xmlns:a16="http://schemas.microsoft.com/office/drawing/2014/main" id="{C344A3C2-3704-4CFB-97B5-E05BDF20DEC7}"/>
                </a:ext>
              </a:extLst>
            </p:cNvPr>
            <p:cNvSpPr/>
            <p:nvPr/>
          </p:nvSpPr>
          <p:spPr>
            <a:xfrm>
              <a:off x="6144479"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9" name="Freeform: Shape 258">
              <a:extLst>
                <a:ext uri="{FF2B5EF4-FFF2-40B4-BE49-F238E27FC236}">
                  <a16:creationId xmlns:a16="http://schemas.microsoft.com/office/drawing/2014/main" id="{996C2821-170C-4A9C-9A35-EC90F82CA770}"/>
                </a:ext>
              </a:extLst>
            </p:cNvPr>
            <p:cNvSpPr/>
            <p:nvPr/>
          </p:nvSpPr>
          <p:spPr>
            <a:xfrm>
              <a:off x="6375960"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0" name="Freeform: Shape 259">
              <a:extLst>
                <a:ext uri="{FF2B5EF4-FFF2-40B4-BE49-F238E27FC236}">
                  <a16:creationId xmlns:a16="http://schemas.microsoft.com/office/drawing/2014/main" id="{80B3F0E8-21D6-482E-B69A-B0CBDF42ECEE}"/>
                </a:ext>
              </a:extLst>
            </p:cNvPr>
            <p:cNvSpPr/>
            <p:nvPr/>
          </p:nvSpPr>
          <p:spPr>
            <a:xfrm>
              <a:off x="645264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1" name="Freeform: Shape 260">
              <a:extLst>
                <a:ext uri="{FF2B5EF4-FFF2-40B4-BE49-F238E27FC236}">
                  <a16:creationId xmlns:a16="http://schemas.microsoft.com/office/drawing/2014/main" id="{FC7506C5-2D54-4B68-99FC-6158AA822029}"/>
                </a:ext>
              </a:extLst>
            </p:cNvPr>
            <p:cNvSpPr/>
            <p:nvPr/>
          </p:nvSpPr>
          <p:spPr>
            <a:xfrm>
              <a:off x="7129080"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2" name="Freeform: Shape 261">
              <a:extLst>
                <a:ext uri="{FF2B5EF4-FFF2-40B4-BE49-F238E27FC236}">
                  <a16:creationId xmlns:a16="http://schemas.microsoft.com/office/drawing/2014/main" id="{836DC0E0-C545-4F4E-B559-B54BB55DD12E}"/>
                </a:ext>
              </a:extLst>
            </p:cNvPr>
            <p:cNvSpPr/>
            <p:nvPr/>
          </p:nvSpPr>
          <p:spPr>
            <a:xfrm>
              <a:off x="703332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3" name="Freeform: Shape 262">
              <a:extLst>
                <a:ext uri="{FF2B5EF4-FFF2-40B4-BE49-F238E27FC236}">
                  <a16:creationId xmlns:a16="http://schemas.microsoft.com/office/drawing/2014/main" id="{669D72B9-F2C0-47A2-8126-A22DA77996BF}"/>
                </a:ext>
              </a:extLst>
            </p:cNvPr>
            <p:cNvSpPr/>
            <p:nvPr/>
          </p:nvSpPr>
          <p:spPr>
            <a:xfrm>
              <a:off x="704736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4" name="Freeform: Shape 263">
              <a:extLst>
                <a:ext uri="{FF2B5EF4-FFF2-40B4-BE49-F238E27FC236}">
                  <a16:creationId xmlns:a16="http://schemas.microsoft.com/office/drawing/2014/main" id="{74C9CE1C-2C0D-4FDD-AF87-81D446EBB2ED}"/>
                </a:ext>
              </a:extLst>
            </p:cNvPr>
            <p:cNvSpPr/>
            <p:nvPr/>
          </p:nvSpPr>
          <p:spPr>
            <a:xfrm>
              <a:off x="712980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5" name="Freeform: Shape 264">
              <a:extLst>
                <a:ext uri="{FF2B5EF4-FFF2-40B4-BE49-F238E27FC236}">
                  <a16:creationId xmlns:a16="http://schemas.microsoft.com/office/drawing/2014/main" id="{95E00AC3-DACB-4B54-92B8-9A150EBD5894}"/>
                </a:ext>
              </a:extLst>
            </p:cNvPr>
            <p:cNvSpPr/>
            <p:nvPr/>
          </p:nvSpPr>
          <p:spPr>
            <a:xfrm>
              <a:off x="730800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6" name="Freeform: Shape 265">
              <a:extLst>
                <a:ext uri="{FF2B5EF4-FFF2-40B4-BE49-F238E27FC236}">
                  <a16:creationId xmlns:a16="http://schemas.microsoft.com/office/drawing/2014/main" id="{6B24C1DF-6BA4-4E63-9234-F8987652BE04}"/>
                </a:ext>
              </a:extLst>
            </p:cNvPr>
            <p:cNvSpPr/>
            <p:nvPr/>
          </p:nvSpPr>
          <p:spPr>
            <a:xfrm>
              <a:off x="74988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7" name="Freeform: Shape 266">
              <a:extLst>
                <a:ext uri="{FF2B5EF4-FFF2-40B4-BE49-F238E27FC236}">
                  <a16:creationId xmlns:a16="http://schemas.microsoft.com/office/drawing/2014/main" id="{9A101AE0-8A3D-4187-91F3-D3207D68109B}"/>
                </a:ext>
              </a:extLst>
            </p:cNvPr>
            <p:cNvSpPr/>
            <p:nvPr/>
          </p:nvSpPr>
          <p:spPr>
            <a:xfrm>
              <a:off x="75758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8" name="Freeform: Shape 267">
              <a:extLst>
                <a:ext uri="{FF2B5EF4-FFF2-40B4-BE49-F238E27FC236}">
                  <a16:creationId xmlns:a16="http://schemas.microsoft.com/office/drawing/2014/main" id="{525212C1-369A-48F0-980B-3C6AD9366CC8}"/>
                </a:ext>
              </a:extLst>
            </p:cNvPr>
            <p:cNvSpPr/>
            <p:nvPr/>
          </p:nvSpPr>
          <p:spPr>
            <a:xfrm>
              <a:off x="7630200"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9" name="Freeform: Shape 268">
              <a:extLst>
                <a:ext uri="{FF2B5EF4-FFF2-40B4-BE49-F238E27FC236}">
                  <a16:creationId xmlns:a16="http://schemas.microsoft.com/office/drawing/2014/main" id="{5F8C4C06-7769-4B67-90FE-3D34B3780B0D}"/>
                </a:ext>
              </a:extLst>
            </p:cNvPr>
            <p:cNvSpPr/>
            <p:nvPr/>
          </p:nvSpPr>
          <p:spPr>
            <a:xfrm>
              <a:off x="7770599"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0" name="Freeform: Shape 269">
              <a:extLst>
                <a:ext uri="{FF2B5EF4-FFF2-40B4-BE49-F238E27FC236}">
                  <a16:creationId xmlns:a16="http://schemas.microsoft.com/office/drawing/2014/main" id="{030148CB-CCB0-4273-B35E-7C39BC46D9C0}"/>
                </a:ext>
              </a:extLst>
            </p:cNvPr>
            <p:cNvSpPr/>
            <p:nvPr/>
          </p:nvSpPr>
          <p:spPr>
            <a:xfrm>
              <a:off x="78876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1" name="Freeform: Shape 270">
              <a:extLst>
                <a:ext uri="{FF2B5EF4-FFF2-40B4-BE49-F238E27FC236}">
                  <a16:creationId xmlns:a16="http://schemas.microsoft.com/office/drawing/2014/main" id="{146761AB-165C-460E-9865-E1A5CD1EC196}"/>
                </a:ext>
              </a:extLst>
            </p:cNvPr>
            <p:cNvSpPr/>
            <p:nvPr/>
          </p:nvSpPr>
          <p:spPr>
            <a:xfrm>
              <a:off x="79646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2" name="Freeform: Shape 271">
              <a:extLst>
                <a:ext uri="{FF2B5EF4-FFF2-40B4-BE49-F238E27FC236}">
                  <a16:creationId xmlns:a16="http://schemas.microsoft.com/office/drawing/2014/main" id="{D092A1EC-42CF-4562-ABB6-8D291B589556}"/>
                </a:ext>
              </a:extLst>
            </p:cNvPr>
            <p:cNvSpPr/>
            <p:nvPr/>
          </p:nvSpPr>
          <p:spPr>
            <a:xfrm>
              <a:off x="8029440" y="32652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3" name="Freeform: Shape 272">
              <a:extLst>
                <a:ext uri="{FF2B5EF4-FFF2-40B4-BE49-F238E27FC236}">
                  <a16:creationId xmlns:a16="http://schemas.microsoft.com/office/drawing/2014/main" id="{3BFAC0C4-9E03-4FBC-9FCF-C7751503D6EF}"/>
                </a:ext>
              </a:extLst>
            </p:cNvPr>
            <p:cNvSpPr/>
            <p:nvPr/>
          </p:nvSpPr>
          <p:spPr>
            <a:xfrm>
              <a:off x="6329160"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4" name="Freeform: Shape 273">
              <a:extLst>
                <a:ext uri="{FF2B5EF4-FFF2-40B4-BE49-F238E27FC236}">
                  <a16:creationId xmlns:a16="http://schemas.microsoft.com/office/drawing/2014/main" id="{F6EB3147-9D77-4F8A-A4A0-3A2C937D4BCA}"/>
                </a:ext>
              </a:extLst>
            </p:cNvPr>
            <p:cNvSpPr/>
            <p:nvPr/>
          </p:nvSpPr>
          <p:spPr>
            <a:xfrm>
              <a:off x="6453359"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5" name="Freeform: Shape 274">
              <a:extLst>
                <a:ext uri="{FF2B5EF4-FFF2-40B4-BE49-F238E27FC236}">
                  <a16:creationId xmlns:a16="http://schemas.microsoft.com/office/drawing/2014/main" id="{687F85E4-2CA4-4907-98CF-A755C13B4560}"/>
                </a:ext>
              </a:extLst>
            </p:cNvPr>
            <p:cNvSpPr/>
            <p:nvPr/>
          </p:nvSpPr>
          <p:spPr>
            <a:xfrm>
              <a:off x="651132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0"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6" name="Freeform: Shape 275">
              <a:extLst>
                <a:ext uri="{FF2B5EF4-FFF2-40B4-BE49-F238E27FC236}">
                  <a16:creationId xmlns:a16="http://schemas.microsoft.com/office/drawing/2014/main" id="{AE16D493-6741-4CF8-AFF0-876600143B76}"/>
                </a:ext>
              </a:extLst>
            </p:cNvPr>
            <p:cNvSpPr/>
            <p:nvPr/>
          </p:nvSpPr>
          <p:spPr>
            <a:xfrm>
              <a:off x="663804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7" name="Freeform: Shape 276">
              <a:extLst>
                <a:ext uri="{FF2B5EF4-FFF2-40B4-BE49-F238E27FC236}">
                  <a16:creationId xmlns:a16="http://schemas.microsoft.com/office/drawing/2014/main" id="{0447D482-1E8D-4027-B5B6-559BF17CF9E0}"/>
                </a:ext>
              </a:extLst>
            </p:cNvPr>
            <p:cNvSpPr/>
            <p:nvPr/>
          </p:nvSpPr>
          <p:spPr>
            <a:xfrm>
              <a:off x="6988680"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8" name="Freeform: Shape 277">
              <a:extLst>
                <a:ext uri="{FF2B5EF4-FFF2-40B4-BE49-F238E27FC236}">
                  <a16:creationId xmlns:a16="http://schemas.microsoft.com/office/drawing/2014/main" id="{CC42753C-AA41-4DCE-A45F-FCC4321EAA48}"/>
                </a:ext>
              </a:extLst>
            </p:cNvPr>
            <p:cNvSpPr/>
            <p:nvPr/>
          </p:nvSpPr>
          <p:spPr>
            <a:xfrm>
              <a:off x="714816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9" name="Freeform: Shape 278">
              <a:extLst>
                <a:ext uri="{FF2B5EF4-FFF2-40B4-BE49-F238E27FC236}">
                  <a16:creationId xmlns:a16="http://schemas.microsoft.com/office/drawing/2014/main" id="{00378650-D6F5-492C-AAA2-EB8031D6A791}"/>
                </a:ext>
              </a:extLst>
            </p:cNvPr>
            <p:cNvSpPr/>
            <p:nvPr/>
          </p:nvSpPr>
          <p:spPr>
            <a:xfrm>
              <a:off x="727560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0" name="Freeform: Shape 279">
              <a:extLst>
                <a:ext uri="{FF2B5EF4-FFF2-40B4-BE49-F238E27FC236}">
                  <a16:creationId xmlns:a16="http://schemas.microsoft.com/office/drawing/2014/main" id="{BD607FE6-A90C-44D9-AD9B-D552F53EF7E2}"/>
                </a:ext>
              </a:extLst>
            </p:cNvPr>
            <p:cNvSpPr/>
            <p:nvPr/>
          </p:nvSpPr>
          <p:spPr>
            <a:xfrm>
              <a:off x="745128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1" name="Freeform: Shape 280">
              <a:extLst>
                <a:ext uri="{FF2B5EF4-FFF2-40B4-BE49-F238E27FC236}">
                  <a16:creationId xmlns:a16="http://schemas.microsoft.com/office/drawing/2014/main" id="{06FF658D-E13E-4DA1-91D1-1F5A9360A19B}"/>
                </a:ext>
              </a:extLst>
            </p:cNvPr>
            <p:cNvSpPr/>
            <p:nvPr/>
          </p:nvSpPr>
          <p:spPr>
            <a:xfrm>
              <a:off x="762012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2" name="Freeform: Shape 281">
              <a:extLst>
                <a:ext uri="{FF2B5EF4-FFF2-40B4-BE49-F238E27FC236}">
                  <a16:creationId xmlns:a16="http://schemas.microsoft.com/office/drawing/2014/main" id="{2702C798-48C9-461A-96EB-3067E3FDE4DE}"/>
                </a:ext>
              </a:extLst>
            </p:cNvPr>
            <p:cNvSpPr/>
            <p:nvPr/>
          </p:nvSpPr>
          <p:spPr>
            <a:xfrm>
              <a:off x="789804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3" name="Freeform: Shape 282">
              <a:extLst>
                <a:ext uri="{FF2B5EF4-FFF2-40B4-BE49-F238E27FC236}">
                  <a16:creationId xmlns:a16="http://schemas.microsoft.com/office/drawing/2014/main" id="{7A0D11A8-649B-4809-9281-7D634A7CDDFF}"/>
                </a:ext>
              </a:extLst>
            </p:cNvPr>
            <p:cNvSpPr/>
            <p:nvPr/>
          </p:nvSpPr>
          <p:spPr>
            <a:xfrm>
              <a:off x="804528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4" name="Freeform: Shape 283">
              <a:extLst>
                <a:ext uri="{FF2B5EF4-FFF2-40B4-BE49-F238E27FC236}">
                  <a16:creationId xmlns:a16="http://schemas.microsoft.com/office/drawing/2014/main" id="{55B9FF6A-F6EE-44A0-8494-A00070098A77}"/>
                </a:ext>
              </a:extLst>
            </p:cNvPr>
            <p:cNvSpPr/>
            <p:nvPr/>
          </p:nvSpPr>
          <p:spPr>
            <a:xfrm>
              <a:off x="816336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5" name="Freeform: Shape 284">
              <a:extLst>
                <a:ext uri="{FF2B5EF4-FFF2-40B4-BE49-F238E27FC236}">
                  <a16:creationId xmlns:a16="http://schemas.microsoft.com/office/drawing/2014/main" id="{A358538C-269C-4815-87B7-8AD4A59FAF2E}"/>
                </a:ext>
              </a:extLst>
            </p:cNvPr>
            <p:cNvSpPr/>
            <p:nvPr/>
          </p:nvSpPr>
          <p:spPr>
            <a:xfrm>
              <a:off x="825443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6" name="Freeform: Shape 285">
              <a:extLst>
                <a:ext uri="{FF2B5EF4-FFF2-40B4-BE49-F238E27FC236}">
                  <a16:creationId xmlns:a16="http://schemas.microsoft.com/office/drawing/2014/main" id="{1FFBF976-DD84-4CE1-8F9E-133DD961CCF8}"/>
                </a:ext>
              </a:extLst>
            </p:cNvPr>
            <p:cNvSpPr/>
            <p:nvPr/>
          </p:nvSpPr>
          <p:spPr>
            <a:xfrm>
              <a:off x="82987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7" name="Freeform: Shape 286">
              <a:extLst>
                <a:ext uri="{FF2B5EF4-FFF2-40B4-BE49-F238E27FC236}">
                  <a16:creationId xmlns:a16="http://schemas.microsoft.com/office/drawing/2014/main" id="{94DCAC32-AF35-4314-B07F-7959B4760F91}"/>
                </a:ext>
              </a:extLst>
            </p:cNvPr>
            <p:cNvSpPr/>
            <p:nvPr/>
          </p:nvSpPr>
          <p:spPr>
            <a:xfrm>
              <a:off x="851652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8" name="Freeform: Shape 287">
              <a:extLst>
                <a:ext uri="{FF2B5EF4-FFF2-40B4-BE49-F238E27FC236}">
                  <a16:creationId xmlns:a16="http://schemas.microsoft.com/office/drawing/2014/main" id="{D364F1C8-303F-4CC2-8CC2-9F95297D2D9A}"/>
                </a:ext>
              </a:extLst>
            </p:cNvPr>
            <p:cNvSpPr/>
            <p:nvPr/>
          </p:nvSpPr>
          <p:spPr>
            <a:xfrm>
              <a:off x="8796960"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9" name="Freeform: Shape 288">
              <a:extLst>
                <a:ext uri="{FF2B5EF4-FFF2-40B4-BE49-F238E27FC236}">
                  <a16:creationId xmlns:a16="http://schemas.microsoft.com/office/drawing/2014/main" id="{41CD9A4E-21CF-4FB6-B9E4-D3194501FEF9}"/>
                </a:ext>
              </a:extLst>
            </p:cNvPr>
            <p:cNvSpPr/>
            <p:nvPr/>
          </p:nvSpPr>
          <p:spPr>
            <a:xfrm>
              <a:off x="89125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0" name="Freeform: Shape 289">
              <a:extLst>
                <a:ext uri="{FF2B5EF4-FFF2-40B4-BE49-F238E27FC236}">
                  <a16:creationId xmlns:a16="http://schemas.microsoft.com/office/drawing/2014/main" id="{EDC89724-6C19-4190-808B-A1D64DA28D99}"/>
                </a:ext>
              </a:extLst>
            </p:cNvPr>
            <p:cNvSpPr/>
            <p:nvPr/>
          </p:nvSpPr>
          <p:spPr>
            <a:xfrm>
              <a:off x="902988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1" name="Freeform: Shape 290">
              <a:extLst>
                <a:ext uri="{FF2B5EF4-FFF2-40B4-BE49-F238E27FC236}">
                  <a16:creationId xmlns:a16="http://schemas.microsoft.com/office/drawing/2014/main" id="{0EB123AC-EFB4-4667-8E8A-43696F041B8A}"/>
                </a:ext>
              </a:extLst>
            </p:cNvPr>
            <p:cNvSpPr/>
            <p:nvPr/>
          </p:nvSpPr>
          <p:spPr>
            <a:xfrm>
              <a:off x="919224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2" name="Freeform: Shape 291">
              <a:extLst>
                <a:ext uri="{FF2B5EF4-FFF2-40B4-BE49-F238E27FC236}">
                  <a16:creationId xmlns:a16="http://schemas.microsoft.com/office/drawing/2014/main" id="{1C272E60-23B8-4154-BAF3-85AD3DF3F1E5}"/>
                </a:ext>
              </a:extLst>
            </p:cNvPr>
            <p:cNvSpPr/>
            <p:nvPr/>
          </p:nvSpPr>
          <p:spPr>
            <a:xfrm>
              <a:off x="9303120"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3" name="Freeform: Shape 292">
              <a:extLst>
                <a:ext uri="{FF2B5EF4-FFF2-40B4-BE49-F238E27FC236}">
                  <a16:creationId xmlns:a16="http://schemas.microsoft.com/office/drawing/2014/main" id="{F8D2B2B6-8909-445F-A49B-61802C0CADF2}"/>
                </a:ext>
              </a:extLst>
            </p:cNvPr>
            <p:cNvSpPr/>
            <p:nvPr/>
          </p:nvSpPr>
          <p:spPr>
            <a:xfrm>
              <a:off x="940284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4" name="Freeform: Shape 293">
              <a:extLst>
                <a:ext uri="{FF2B5EF4-FFF2-40B4-BE49-F238E27FC236}">
                  <a16:creationId xmlns:a16="http://schemas.microsoft.com/office/drawing/2014/main" id="{04DB074D-A280-41EB-9996-0B481022DC88}"/>
                </a:ext>
              </a:extLst>
            </p:cNvPr>
            <p:cNvSpPr/>
            <p:nvPr/>
          </p:nvSpPr>
          <p:spPr>
            <a:xfrm>
              <a:off x="9553320"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5" name="Freeform: Shape 294">
              <a:extLst>
                <a:ext uri="{FF2B5EF4-FFF2-40B4-BE49-F238E27FC236}">
                  <a16:creationId xmlns:a16="http://schemas.microsoft.com/office/drawing/2014/main" id="{F9BA904A-EE15-471A-A41A-7E2FC889F5C7}"/>
                </a:ext>
              </a:extLst>
            </p:cNvPr>
            <p:cNvSpPr/>
            <p:nvPr/>
          </p:nvSpPr>
          <p:spPr>
            <a:xfrm>
              <a:off x="698004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6" name="Freeform: Shape 295">
              <a:extLst>
                <a:ext uri="{FF2B5EF4-FFF2-40B4-BE49-F238E27FC236}">
                  <a16:creationId xmlns:a16="http://schemas.microsoft.com/office/drawing/2014/main" id="{E6E10053-F8E4-4178-8541-E0CBF1664C0E}"/>
                </a:ext>
              </a:extLst>
            </p:cNvPr>
            <p:cNvSpPr/>
            <p:nvPr/>
          </p:nvSpPr>
          <p:spPr>
            <a:xfrm>
              <a:off x="7312680"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7" name="Freeform: Shape 296">
              <a:extLst>
                <a:ext uri="{FF2B5EF4-FFF2-40B4-BE49-F238E27FC236}">
                  <a16:creationId xmlns:a16="http://schemas.microsoft.com/office/drawing/2014/main" id="{CA99AEE1-B344-4E32-A78F-E7C098F28F08}"/>
                </a:ext>
              </a:extLst>
            </p:cNvPr>
            <p:cNvSpPr/>
            <p:nvPr/>
          </p:nvSpPr>
          <p:spPr>
            <a:xfrm>
              <a:off x="7556039"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8" name="Freeform: Shape 297">
              <a:extLst>
                <a:ext uri="{FF2B5EF4-FFF2-40B4-BE49-F238E27FC236}">
                  <a16:creationId xmlns:a16="http://schemas.microsoft.com/office/drawing/2014/main" id="{7EF08EA5-9AF7-447B-B550-6A717B86B3E8}"/>
                </a:ext>
              </a:extLst>
            </p:cNvPr>
            <p:cNvSpPr/>
            <p:nvPr/>
          </p:nvSpPr>
          <p:spPr>
            <a:xfrm>
              <a:off x="698004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9" name="Freeform: Shape 298">
              <a:extLst>
                <a:ext uri="{FF2B5EF4-FFF2-40B4-BE49-F238E27FC236}">
                  <a16:creationId xmlns:a16="http://schemas.microsoft.com/office/drawing/2014/main" id="{DEF7A262-3491-4681-BCDE-733876206A29}"/>
                </a:ext>
              </a:extLst>
            </p:cNvPr>
            <p:cNvSpPr/>
            <p:nvPr/>
          </p:nvSpPr>
          <p:spPr>
            <a:xfrm>
              <a:off x="7312680"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0" name="Freeform: Shape 299">
              <a:extLst>
                <a:ext uri="{FF2B5EF4-FFF2-40B4-BE49-F238E27FC236}">
                  <a16:creationId xmlns:a16="http://schemas.microsoft.com/office/drawing/2014/main" id="{654D2CAD-999F-4476-8041-256F82930940}"/>
                </a:ext>
              </a:extLst>
            </p:cNvPr>
            <p:cNvSpPr/>
            <p:nvPr/>
          </p:nvSpPr>
          <p:spPr>
            <a:xfrm>
              <a:off x="7544879"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1" name="Freeform: Shape 300">
              <a:extLst>
                <a:ext uri="{FF2B5EF4-FFF2-40B4-BE49-F238E27FC236}">
                  <a16:creationId xmlns:a16="http://schemas.microsoft.com/office/drawing/2014/main" id="{8035A655-905C-42BA-8FA0-25BB6D1CEFB3}"/>
                </a:ext>
              </a:extLst>
            </p:cNvPr>
            <p:cNvSpPr/>
            <p:nvPr/>
          </p:nvSpPr>
          <p:spPr>
            <a:xfrm>
              <a:off x="780048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2" name="Freeform: Shape 301">
              <a:extLst>
                <a:ext uri="{FF2B5EF4-FFF2-40B4-BE49-F238E27FC236}">
                  <a16:creationId xmlns:a16="http://schemas.microsoft.com/office/drawing/2014/main" id="{1EC235EE-6229-4824-8A0C-C5C5E65DF01E}"/>
                </a:ext>
              </a:extLst>
            </p:cNvPr>
            <p:cNvSpPr/>
            <p:nvPr/>
          </p:nvSpPr>
          <p:spPr>
            <a:xfrm>
              <a:off x="804384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 name="Title 1">
            <a:extLst>
              <a:ext uri="{FF2B5EF4-FFF2-40B4-BE49-F238E27FC236}">
                <a16:creationId xmlns:a16="http://schemas.microsoft.com/office/drawing/2014/main" id="{096C4A94-004C-4B04-9C38-8B525B876FB8}"/>
              </a:ext>
            </a:extLst>
          </p:cNvPr>
          <p:cNvSpPr txBox="1">
            <a:spLocks noGrp="1"/>
          </p:cNvSpPr>
          <p:nvPr>
            <p:ph type="title" idx="4294967295"/>
          </p:nvPr>
        </p:nvSpPr>
        <p:spPr>
          <a:xfrm>
            <a:off x="503999" y="-23760"/>
            <a:ext cx="9071640" cy="1590120"/>
          </a:xfrm>
        </p:spPr>
        <p:txBody>
          <a:bodyPr>
            <a:spAutoFit/>
          </a:bodyPr>
          <a:lstStyle/>
          <a:p>
            <a:pPr lvl="0"/>
            <a:r>
              <a:rPr lang="en-GB" u="sng"/>
              <a:t>CONVEX</a:t>
            </a:r>
            <a:r>
              <a:rPr lang="en-GB"/>
              <a:t> RELAXATION WITH A SPARSITY INDUCING NORM </a:t>
            </a:r>
            <a:br>
              <a:rPr lang="en-GB"/>
            </a:br>
            <a:r>
              <a:rPr lang="en-GB" sz="2800"/>
              <a:t>[Bach et al. 11]</a:t>
            </a:r>
          </a:p>
        </p:txBody>
      </p:sp>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155" name="Ink 154">
                <a:extLst>
                  <a:ext uri="{FF2B5EF4-FFF2-40B4-BE49-F238E27FC236}">
                    <a16:creationId xmlns:a16="http://schemas.microsoft.com/office/drawing/2014/main" id="{BACE63A3-A9DC-4CDF-80BA-33E4CC020615}"/>
                  </a:ext>
                </a:extLst>
              </p14:cNvPr>
              <p14:cNvContentPartPr/>
              <p14:nvPr>
                <p:extLst>
                  <p:ext uri="{42D2F446-02D8-4167-A562-619A0277C38B}">
                    <p15:isNarration xmlns:p15="http://schemas.microsoft.com/office/powerpoint/2012/main" val="1"/>
                  </p:ext>
                </p:extLst>
              </p14:nvPr>
            </p14:nvContentPartPr>
            <p14:xfrm>
              <a:off x="2486880" y="3486240"/>
              <a:ext cx="5873040" cy="66240"/>
            </p14:xfrm>
          </p:contentPart>
        </mc:Choice>
        <mc:Fallback>
          <p:pic>
            <p:nvPicPr>
              <p:cNvPr id="155" name="Ink 154">
                <a:extLst>
                  <a:ext uri="{FF2B5EF4-FFF2-40B4-BE49-F238E27FC236}">
                    <a16:creationId xmlns:a16="http://schemas.microsoft.com/office/drawing/2014/main" id="{BACE63A3-A9DC-4CDF-80BA-33E4CC020615}"/>
                  </a:ext>
                </a:extLst>
              </p:cNvPr>
              <p:cNvPicPr>
                <a:picLocks noGrp="1" noRot="1" noChangeAspect="1" noMove="1" noResize="1" noEditPoints="1" noAdjustHandles="1" noChangeArrowheads="1" noChangeShapeType="1"/>
              </p:cNvPicPr>
              <p:nvPr/>
            </p:nvPicPr>
            <p:blipFill>
              <a:blip r:embed="rId6"/>
              <a:stretch>
                <a:fillRect/>
              </a:stretch>
            </p:blipFill>
            <p:spPr>
              <a:xfrm>
                <a:off x="2477520" y="3476880"/>
                <a:ext cx="5891760" cy="84960"/>
              </a:xfrm>
              <a:prstGeom prst="rect">
                <a:avLst/>
              </a:prstGeom>
            </p:spPr>
          </p:pic>
        </mc:Fallback>
      </mc:AlternateContent>
      <p:pic>
        <p:nvPicPr>
          <p:cNvPr id="156" name="Audio 155">
            <a:hlinkClick r:id="" action="ppaction://media"/>
            <a:extLst>
              <a:ext uri="{FF2B5EF4-FFF2-40B4-BE49-F238E27FC236}">
                <a16:creationId xmlns:a16="http://schemas.microsoft.com/office/drawing/2014/main" id="{FB87815C-F486-4F5D-9F97-FA35922D8B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55125" y="4845050"/>
            <a:ext cx="609600" cy="609600"/>
          </a:xfrm>
          <a:prstGeom prst="rect">
            <a:avLst/>
          </a:prstGeom>
        </p:spPr>
      </p:pic>
      <p:grpSp>
        <p:nvGrpSpPr>
          <p:cNvPr id="152" name="Group 151" descr="72§display§\simeq§svg§600§TRUE§" title="TexMaths">
            <a:extLst>
              <a:ext uri="{FF2B5EF4-FFF2-40B4-BE49-F238E27FC236}">
                <a16:creationId xmlns:a16="http://schemas.microsoft.com/office/drawing/2014/main" id="{8AFC28FC-DBAF-4AE2-B8FF-2DCCE16F519D}"/>
              </a:ext>
            </a:extLst>
          </p:cNvPr>
          <p:cNvGrpSpPr/>
          <p:nvPr/>
        </p:nvGrpSpPr>
        <p:grpSpPr>
          <a:xfrm>
            <a:off x="4656240" y="2766960"/>
            <a:ext cx="707400" cy="393480"/>
            <a:chOff x="4656240" y="2766960"/>
            <a:chExt cx="707400" cy="393480"/>
          </a:xfrm>
        </p:grpSpPr>
        <p:sp>
          <p:nvSpPr>
            <p:cNvPr id="153" name="Freeform: Shape 152">
              <a:extLst>
                <a:ext uri="{FF2B5EF4-FFF2-40B4-BE49-F238E27FC236}">
                  <a16:creationId xmlns:a16="http://schemas.microsoft.com/office/drawing/2014/main" id="{CB5BE787-2DBC-4AB6-88AF-A8CE021A28C6}"/>
                </a:ext>
              </a:extLst>
            </p:cNvPr>
            <p:cNvSpPr/>
            <p:nvPr/>
          </p:nvSpPr>
          <p:spPr>
            <a:xfrm>
              <a:off x="4656240" y="2769480"/>
              <a:ext cx="707400" cy="390960"/>
            </a:xfrm>
            <a:custGeom>
              <a:avLst/>
              <a:gdLst/>
              <a:ahLst/>
              <a:cxnLst>
                <a:cxn ang="3cd4">
                  <a:pos x="hc" y="t"/>
                </a:cxn>
                <a:cxn ang="cd2">
                  <a:pos x="l" y="vc"/>
                </a:cxn>
                <a:cxn ang="cd4">
                  <a:pos x="hc" y="b"/>
                </a:cxn>
                <a:cxn ang="0">
                  <a:pos x="r" y="vc"/>
                </a:cxn>
              </a:cxnLst>
              <a:rect l="l" t="t" r="r" b="b"/>
              <a:pathLst>
                <a:path w="1966" h="1087">
                  <a:moveTo>
                    <a:pt x="987" y="1087"/>
                  </a:moveTo>
                  <a:lnTo>
                    <a:pt x="0" y="1087"/>
                  </a:lnTo>
                  <a:lnTo>
                    <a:pt x="0" y="0"/>
                  </a:lnTo>
                  <a:lnTo>
                    <a:pt x="1966" y="0"/>
                  </a:lnTo>
                  <a:lnTo>
                    <a:pt x="1966" y="1087"/>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4" name="Freeform: Shape 153">
              <a:extLst>
                <a:ext uri="{FF2B5EF4-FFF2-40B4-BE49-F238E27FC236}">
                  <a16:creationId xmlns:a16="http://schemas.microsoft.com/office/drawing/2014/main" id="{590CDAE7-DB3B-4793-92DA-8D5CC7DE2CD0}"/>
                </a:ext>
              </a:extLst>
            </p:cNvPr>
            <p:cNvSpPr/>
            <p:nvPr/>
          </p:nvSpPr>
          <p:spPr>
            <a:xfrm>
              <a:off x="4705560" y="2766960"/>
              <a:ext cx="608760" cy="390960"/>
            </a:xfrm>
            <a:custGeom>
              <a:avLst/>
              <a:gdLst/>
              <a:ahLst/>
              <a:cxnLst>
                <a:cxn ang="3cd4">
                  <a:pos x="hc" y="t"/>
                </a:cxn>
                <a:cxn ang="cd2">
                  <a:pos x="l" y="vc"/>
                </a:cxn>
                <a:cxn ang="cd4">
                  <a:pos x="hc" y="b"/>
                </a:cxn>
                <a:cxn ang="0">
                  <a:pos x="r" y="vc"/>
                </a:cxn>
              </a:cxnLst>
              <a:rect l="l" t="t" r="r" b="b"/>
              <a:pathLst>
                <a:path w="1692" h="1087">
                  <a:moveTo>
                    <a:pt x="1692" y="79"/>
                  </a:moveTo>
                  <a:cubicBezTo>
                    <a:pt x="1692" y="29"/>
                    <a:pt x="1678" y="0"/>
                    <a:pt x="1656" y="0"/>
                  </a:cubicBezTo>
                  <a:cubicBezTo>
                    <a:pt x="1649" y="0"/>
                    <a:pt x="1628" y="14"/>
                    <a:pt x="1628" y="72"/>
                  </a:cubicBezTo>
                  <a:cubicBezTo>
                    <a:pt x="1613" y="281"/>
                    <a:pt x="1433" y="403"/>
                    <a:pt x="1267" y="403"/>
                  </a:cubicBezTo>
                  <a:cubicBezTo>
                    <a:pt x="1116" y="403"/>
                    <a:pt x="994" y="317"/>
                    <a:pt x="864" y="209"/>
                  </a:cubicBezTo>
                  <a:cubicBezTo>
                    <a:pt x="727" y="108"/>
                    <a:pt x="598" y="0"/>
                    <a:pt x="425" y="0"/>
                  </a:cubicBezTo>
                  <a:cubicBezTo>
                    <a:pt x="173" y="0"/>
                    <a:pt x="0" y="223"/>
                    <a:pt x="0" y="461"/>
                  </a:cubicBezTo>
                  <a:cubicBezTo>
                    <a:pt x="0" y="540"/>
                    <a:pt x="36" y="540"/>
                    <a:pt x="36" y="540"/>
                  </a:cubicBezTo>
                  <a:cubicBezTo>
                    <a:pt x="65" y="540"/>
                    <a:pt x="72" y="489"/>
                    <a:pt x="72" y="482"/>
                  </a:cubicBezTo>
                  <a:cubicBezTo>
                    <a:pt x="86" y="238"/>
                    <a:pt x="288" y="144"/>
                    <a:pt x="425" y="144"/>
                  </a:cubicBezTo>
                  <a:cubicBezTo>
                    <a:pt x="576" y="144"/>
                    <a:pt x="699" y="230"/>
                    <a:pt x="828" y="331"/>
                  </a:cubicBezTo>
                  <a:cubicBezTo>
                    <a:pt x="965" y="439"/>
                    <a:pt x="1102" y="547"/>
                    <a:pt x="1267" y="547"/>
                  </a:cubicBezTo>
                  <a:cubicBezTo>
                    <a:pt x="1520" y="547"/>
                    <a:pt x="1692" y="324"/>
                    <a:pt x="1692" y="79"/>
                  </a:cubicBezTo>
                  <a:close/>
                  <a:moveTo>
                    <a:pt x="94" y="986"/>
                  </a:moveTo>
                  <a:cubicBezTo>
                    <a:pt x="50" y="986"/>
                    <a:pt x="0" y="986"/>
                    <a:pt x="0" y="1036"/>
                  </a:cubicBezTo>
                  <a:cubicBezTo>
                    <a:pt x="0" y="1087"/>
                    <a:pt x="43" y="1087"/>
                    <a:pt x="86" y="1087"/>
                  </a:cubicBezTo>
                  <a:lnTo>
                    <a:pt x="1606" y="1087"/>
                  </a:lnTo>
                  <a:cubicBezTo>
                    <a:pt x="1649" y="1087"/>
                    <a:pt x="1692" y="1087"/>
                    <a:pt x="1692" y="1036"/>
                  </a:cubicBezTo>
                  <a:cubicBezTo>
                    <a:pt x="1692" y="986"/>
                    <a:pt x="1649" y="986"/>
                    <a:pt x="1606" y="98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7" name="Freeform: Shape 156">
            <a:extLst>
              <a:ext uri="{FF2B5EF4-FFF2-40B4-BE49-F238E27FC236}">
                <a16:creationId xmlns:a16="http://schemas.microsoft.com/office/drawing/2014/main" id="{CB710894-9AEE-4D76-8B7C-2613B486036B}"/>
              </a:ext>
            </a:extLst>
          </p:cNvPr>
          <p:cNvSpPr/>
          <p:nvPr/>
        </p:nvSpPr>
        <p:spPr>
          <a:xfrm>
            <a:off x="7451640" y="3101400"/>
            <a:ext cx="792360" cy="3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35841"/>
    </mc:Choice>
    <mc:Fallback xmlns="">
      <p:transition spd="slow" advTm="35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6"/>
                                        </p:tgtEl>
                                      </p:cBhvr>
                                    </p:cmd>
                                  </p:childTnLst>
                                </p:cTn>
                              </p:par>
                              <p:par>
                                <p:cTn id="7" presetID="59" presetClass="entr" presetSubtype="0"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cmd type="call" cmd="playFrom(0.0)">
                                      <p:cBhvr>
                                        <p:cTn id="9" dur="1" fill="hold"/>
                                        <p:tgtEl>
                                          <p:spTgt spid="1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5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745D-1D91-4017-9F85-1B563E0A8932}"/>
              </a:ext>
            </a:extLst>
          </p:cNvPr>
          <p:cNvSpPr txBox="1">
            <a:spLocks noGrp="1"/>
          </p:cNvSpPr>
          <p:nvPr>
            <p:ph type="title" idx="4294967295"/>
          </p:nvPr>
        </p:nvSpPr>
        <p:spPr>
          <a:xfrm>
            <a:off x="503999" y="110880"/>
            <a:ext cx="9071640" cy="1176840"/>
          </a:xfrm>
        </p:spPr>
        <p:txBody>
          <a:bodyPr/>
          <a:lstStyle/>
          <a:p>
            <a:pPr lvl="0"/>
            <a:r>
              <a:rPr lang="en-GB"/>
              <a:t>RELAXATION GIVES MUCH FASTER RESULTS… WHEN IT CONVERGES</a:t>
            </a:r>
          </a:p>
        </p:txBody>
      </p:sp>
      <p:sp>
        <p:nvSpPr>
          <p:cNvPr id="3" name="Text Placeholder 2">
            <a:extLst>
              <a:ext uri="{FF2B5EF4-FFF2-40B4-BE49-F238E27FC236}">
                <a16:creationId xmlns:a16="http://schemas.microsoft.com/office/drawing/2014/main" id="{5CAF9A56-A46C-4C5A-B567-B514FDD39802}"/>
              </a:ext>
            </a:extLst>
          </p:cNvPr>
          <p:cNvSpPr txBox="1">
            <a:spLocks noGrp="1"/>
          </p:cNvSpPr>
          <p:nvPr>
            <p:ph type="body" idx="4294967295"/>
          </p:nvPr>
        </p:nvSpPr>
        <p:spPr>
          <a:xfrm>
            <a:off x="503999" y="1620000"/>
            <a:ext cx="9071640" cy="3288239"/>
          </a:xfrm>
        </p:spPr>
        <p:txBody>
          <a:bodyPr/>
          <a:lstStyle/>
          <a:p>
            <a:pPr lvl="0">
              <a:buNone/>
            </a:pPr>
            <a:r>
              <a:rPr lang="en-GB" dirty="0"/>
              <a:t>L1 up to 100x faster than Branch and Bound…</a:t>
            </a:r>
          </a:p>
          <a:p>
            <a:pPr lvl="1">
              <a:buNone/>
            </a:pPr>
            <a:r>
              <a:rPr lang="en-GB" dirty="0"/>
              <a:t>	</a:t>
            </a:r>
            <a:r>
              <a:rPr lang="en-GB" sz="2800" dirty="0"/>
              <a:t>5 steps    0.7 </a:t>
            </a:r>
            <a:r>
              <a:rPr lang="en-GB" sz="2800" dirty="0" err="1"/>
              <a:t>ms</a:t>
            </a:r>
            <a:endParaRPr lang="en-GB" sz="2800" dirty="0"/>
          </a:p>
          <a:p>
            <a:pPr lvl="1">
              <a:buNone/>
            </a:pPr>
            <a:endParaRPr lang="en-GB" dirty="0"/>
          </a:p>
          <a:p>
            <a:pPr lvl="0">
              <a:buNone/>
            </a:pPr>
            <a:r>
              <a:rPr lang="en-GB" dirty="0"/>
              <a:t>What to do when relaxed problem does not converge to a sparse solution ?</a:t>
            </a:r>
          </a:p>
        </p:txBody>
      </p:sp>
      <p:grpSp>
        <p:nvGrpSpPr>
          <p:cNvPr id="4" name="Group 3" descr="28§display§\leq§svg§600§TRUE§" title="TexMaths">
            <a:extLst>
              <a:ext uri="{FF2B5EF4-FFF2-40B4-BE49-F238E27FC236}">
                <a16:creationId xmlns:a16="http://schemas.microsoft.com/office/drawing/2014/main" id="{92BD172C-76B9-4EB9-944D-6335D7A78B5A}"/>
              </a:ext>
            </a:extLst>
          </p:cNvPr>
          <p:cNvGrpSpPr/>
          <p:nvPr/>
        </p:nvGrpSpPr>
        <p:grpSpPr>
          <a:xfrm>
            <a:off x="2658480" y="2394610"/>
            <a:ext cx="274680" cy="274680"/>
            <a:chOff x="2582280" y="2248560"/>
            <a:chExt cx="274680" cy="274680"/>
          </a:xfrm>
        </p:grpSpPr>
        <p:sp>
          <p:nvSpPr>
            <p:cNvPr id="5" name="Freeform: Shape 4">
              <a:extLst>
                <a:ext uri="{FF2B5EF4-FFF2-40B4-BE49-F238E27FC236}">
                  <a16:creationId xmlns:a16="http://schemas.microsoft.com/office/drawing/2014/main" id="{B060564F-7169-4333-8AFF-904C89C72A5E}"/>
                </a:ext>
              </a:extLst>
            </p:cNvPr>
            <p:cNvSpPr/>
            <p:nvPr/>
          </p:nvSpPr>
          <p:spPr>
            <a:xfrm>
              <a:off x="2582280" y="2249640"/>
              <a:ext cx="274680" cy="272520"/>
            </a:xfrm>
            <a:custGeom>
              <a:avLst/>
              <a:gdLst/>
              <a:ahLst/>
              <a:cxnLst>
                <a:cxn ang="3cd4">
                  <a:pos x="hc" y="t"/>
                </a:cxn>
                <a:cxn ang="cd2">
                  <a:pos x="l" y="vc"/>
                </a:cxn>
                <a:cxn ang="cd4">
                  <a:pos x="hc" y="b"/>
                </a:cxn>
                <a:cxn ang="0">
                  <a:pos x="r" y="vc"/>
                </a:cxn>
              </a:cxnLst>
              <a:rect l="l" t="t" r="r" b="b"/>
              <a:pathLst>
                <a:path w="764" h="758">
                  <a:moveTo>
                    <a:pt x="383" y="758"/>
                  </a:moveTo>
                  <a:lnTo>
                    <a:pt x="0" y="758"/>
                  </a:lnTo>
                  <a:lnTo>
                    <a:pt x="0" y="0"/>
                  </a:lnTo>
                  <a:lnTo>
                    <a:pt x="764" y="0"/>
                  </a:lnTo>
                  <a:lnTo>
                    <a:pt x="764" y="75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A6D61957-4671-4D30-B6A7-36E9DB51EFDD}"/>
                </a:ext>
              </a:extLst>
            </p:cNvPr>
            <p:cNvSpPr/>
            <p:nvPr/>
          </p:nvSpPr>
          <p:spPr>
            <a:xfrm>
              <a:off x="2611440" y="2248560"/>
              <a:ext cx="217080" cy="274680"/>
            </a:xfrm>
            <a:custGeom>
              <a:avLst/>
              <a:gdLst/>
              <a:ahLst/>
              <a:cxnLst>
                <a:cxn ang="3cd4">
                  <a:pos x="hc" y="t"/>
                </a:cxn>
                <a:cxn ang="cd2">
                  <a:pos x="l" y="vc"/>
                </a:cxn>
                <a:cxn ang="cd4">
                  <a:pos x="hc" y="b"/>
                </a:cxn>
                <a:cxn ang="0">
                  <a:pos x="r" y="vc"/>
                </a:cxn>
              </a:cxnLst>
              <a:rect l="l" t="t" r="r" b="b"/>
              <a:pathLst>
                <a:path w="604" h="764">
                  <a:moveTo>
                    <a:pt x="585" y="42"/>
                  </a:moveTo>
                  <a:cubicBezTo>
                    <a:pt x="596" y="36"/>
                    <a:pt x="604" y="31"/>
                    <a:pt x="604" y="20"/>
                  </a:cubicBezTo>
                  <a:cubicBezTo>
                    <a:pt x="604" y="8"/>
                    <a:pt x="596" y="0"/>
                    <a:pt x="585" y="0"/>
                  </a:cubicBezTo>
                  <a:cubicBezTo>
                    <a:pt x="579" y="0"/>
                    <a:pt x="571" y="3"/>
                    <a:pt x="565" y="6"/>
                  </a:cubicBezTo>
                  <a:lnTo>
                    <a:pt x="20" y="263"/>
                  </a:lnTo>
                  <a:cubicBezTo>
                    <a:pt x="3" y="271"/>
                    <a:pt x="0" y="277"/>
                    <a:pt x="0" y="285"/>
                  </a:cubicBezTo>
                  <a:cubicBezTo>
                    <a:pt x="0" y="294"/>
                    <a:pt x="6" y="302"/>
                    <a:pt x="20" y="308"/>
                  </a:cubicBezTo>
                  <a:lnTo>
                    <a:pt x="565" y="565"/>
                  </a:lnTo>
                  <a:cubicBezTo>
                    <a:pt x="579" y="571"/>
                    <a:pt x="582" y="571"/>
                    <a:pt x="585" y="571"/>
                  </a:cubicBezTo>
                  <a:cubicBezTo>
                    <a:pt x="596" y="571"/>
                    <a:pt x="604" y="563"/>
                    <a:pt x="604" y="551"/>
                  </a:cubicBezTo>
                  <a:cubicBezTo>
                    <a:pt x="604" y="543"/>
                    <a:pt x="599" y="537"/>
                    <a:pt x="582" y="529"/>
                  </a:cubicBezTo>
                  <a:lnTo>
                    <a:pt x="67" y="285"/>
                  </a:lnTo>
                  <a:close/>
                  <a:moveTo>
                    <a:pt x="568" y="764"/>
                  </a:moveTo>
                  <a:cubicBezTo>
                    <a:pt x="585" y="764"/>
                    <a:pt x="604" y="764"/>
                    <a:pt x="604" y="744"/>
                  </a:cubicBezTo>
                  <a:cubicBezTo>
                    <a:pt x="604"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9" name="Audio 8">
            <a:hlinkClick r:id="" action="ppaction://media"/>
            <a:extLst>
              <a:ext uri="{FF2B5EF4-FFF2-40B4-BE49-F238E27FC236}">
                <a16:creationId xmlns:a16="http://schemas.microsoft.com/office/drawing/2014/main" id="{026119E8-AE5E-4477-97F7-93EE0B89EA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9629"/>
    </mc:Choice>
    <mc:Fallback xmlns="">
      <p:transition spd="slow" advTm="29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745D-1D91-4017-9F85-1B563E0A8932}"/>
              </a:ext>
            </a:extLst>
          </p:cNvPr>
          <p:cNvSpPr txBox="1">
            <a:spLocks noGrp="1"/>
          </p:cNvSpPr>
          <p:nvPr>
            <p:ph type="title" idx="4294967295"/>
          </p:nvPr>
        </p:nvSpPr>
        <p:spPr>
          <a:xfrm>
            <a:off x="503999" y="110880"/>
            <a:ext cx="9071640" cy="1176840"/>
          </a:xfrm>
        </p:spPr>
        <p:txBody>
          <a:bodyPr/>
          <a:lstStyle/>
          <a:p>
            <a:pPr lvl="0"/>
            <a:r>
              <a:rPr lang="en-GB" dirty="0"/>
              <a:t>FEASIBILITY VS OPTIMALITY</a:t>
            </a:r>
          </a:p>
        </p:txBody>
      </p:sp>
      <p:sp>
        <p:nvSpPr>
          <p:cNvPr id="3" name="Text Placeholder 2">
            <a:extLst>
              <a:ext uri="{FF2B5EF4-FFF2-40B4-BE49-F238E27FC236}">
                <a16:creationId xmlns:a16="http://schemas.microsoft.com/office/drawing/2014/main" id="{5CAF9A56-A46C-4C5A-B567-B514FDD39802}"/>
              </a:ext>
            </a:extLst>
          </p:cNvPr>
          <p:cNvSpPr txBox="1">
            <a:spLocks noGrp="1"/>
          </p:cNvSpPr>
          <p:nvPr>
            <p:ph type="body" idx="4294967295"/>
          </p:nvPr>
        </p:nvSpPr>
        <p:spPr>
          <a:xfrm>
            <a:off x="503999" y="1620000"/>
            <a:ext cx="9071640" cy="3288239"/>
          </a:xfrm>
        </p:spPr>
        <p:txBody>
          <a:bodyPr/>
          <a:lstStyle/>
          <a:p>
            <a:pPr lvl="0">
              <a:buNone/>
            </a:pPr>
            <a:r>
              <a:rPr lang="en-GB" dirty="0"/>
              <a:t>SL1M essentially solves a feasibility problem</a:t>
            </a:r>
          </a:p>
          <a:p>
            <a:pPr lvl="0">
              <a:buNone/>
            </a:pPr>
            <a:endParaRPr lang="en-GB" dirty="0"/>
          </a:p>
          <a:p>
            <a:pPr lvl="0">
              <a:buNone/>
            </a:pPr>
            <a:r>
              <a:rPr lang="en-GB" dirty="0"/>
              <a:t>Optimality of the motion not guaranteed</a:t>
            </a:r>
          </a:p>
          <a:p>
            <a:pPr lvl="0">
              <a:buNone/>
            </a:pPr>
            <a:endParaRPr lang="en-GB" dirty="0"/>
          </a:p>
          <a:p>
            <a:pPr lvl="0">
              <a:buNone/>
            </a:pPr>
            <a:r>
              <a:rPr lang="en-GB" dirty="0"/>
              <a:t>Does it really matter ?</a:t>
            </a:r>
          </a:p>
        </p:txBody>
      </p:sp>
      <p:pic>
        <p:nvPicPr>
          <p:cNvPr id="13" name="Audio 12">
            <a:hlinkClick r:id="" action="ppaction://media"/>
            <a:extLst>
              <a:ext uri="{FF2B5EF4-FFF2-40B4-BE49-F238E27FC236}">
                <a16:creationId xmlns:a16="http://schemas.microsoft.com/office/drawing/2014/main" id="{F3D57C24-CF63-4133-9F7D-7302B9BEDB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5125" y="4845050"/>
            <a:ext cx="609600" cy="609600"/>
          </a:xfrm>
          <a:prstGeom prst="rect">
            <a:avLst/>
          </a:prstGeom>
        </p:spPr>
      </p:pic>
    </p:spTree>
    <p:extLst>
      <p:ext uri="{BB962C8B-B14F-4D97-AF65-F5344CB8AC3E}">
        <p14:creationId xmlns:p14="http://schemas.microsoft.com/office/powerpoint/2010/main" val="1860235225"/>
      </p:ext>
    </p:extLst>
  </p:cSld>
  <p:clrMapOvr>
    <a:masterClrMapping/>
  </p:clrMapOvr>
  <mc:AlternateContent xmlns:mc="http://schemas.openxmlformats.org/markup-compatibility/2006" xmlns:p14="http://schemas.microsoft.com/office/powerpoint/2010/main">
    <mc:Choice Requires="p14">
      <p:transition spd="slow" p14:dur="2000" advTm="51859"/>
    </mc:Choice>
    <mc:Fallback xmlns="">
      <p:transition spd="slow" advTm="51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F3B4-0D70-443C-BF1A-2226BF949DB6}"/>
              </a:ext>
            </a:extLst>
          </p:cNvPr>
          <p:cNvSpPr txBox="1">
            <a:spLocks noGrp="1"/>
          </p:cNvSpPr>
          <p:nvPr>
            <p:ph type="title" idx="4294967295"/>
          </p:nvPr>
        </p:nvSpPr>
        <p:spPr/>
        <p:txBody>
          <a:bodyPr>
            <a:spAutoFit/>
          </a:bodyPr>
          <a:lstStyle/>
          <a:p>
            <a:pPr lvl="0"/>
            <a:r>
              <a:rPr lang="en-GB"/>
              <a:t>THAT’S ALL FOR NOW !</a:t>
            </a:r>
          </a:p>
        </p:txBody>
      </p:sp>
      <p:pic>
        <p:nvPicPr>
          <p:cNvPr id="3" name="Content Placeholder 2">
            <a:extLst>
              <a:ext uri="{FF2B5EF4-FFF2-40B4-BE49-F238E27FC236}">
                <a16:creationId xmlns:a16="http://schemas.microsoft.com/office/drawing/2014/main" id="{A7499578-AD4E-4C87-B6CC-7146C2267E20}"/>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7"/>
          <a:stretch>
            <a:fillRect/>
          </a:stretch>
        </p:blipFill>
        <p:spPr>
          <a:xfrm>
            <a:off x="2116080" y="1512000"/>
            <a:ext cx="5846040" cy="3288239"/>
          </a:xfrm>
          <a:solidFill>
            <a:srgbClr val="729FCF"/>
          </a:solidFill>
          <a:ln w="0">
            <a:solidFill>
              <a:srgbClr val="3465A4"/>
            </a:solidFill>
            <a:prstDash val="solid"/>
          </a:ln>
        </p:spPr>
      </p:pic>
      <p:sp>
        <p:nvSpPr>
          <p:cNvPr id="5" name="TextBox 4">
            <a:extLst>
              <a:ext uri="{FF2B5EF4-FFF2-40B4-BE49-F238E27FC236}">
                <a16:creationId xmlns:a16="http://schemas.microsoft.com/office/drawing/2014/main" id="{A4000D05-3A1F-41D6-9AD2-B3BA37E8FC2C}"/>
              </a:ext>
            </a:extLst>
          </p:cNvPr>
          <p:cNvSpPr txBox="1"/>
          <p:nvPr/>
        </p:nvSpPr>
        <p:spPr>
          <a:xfrm>
            <a:off x="2461631" y="4955053"/>
            <a:ext cx="5154937" cy="369332"/>
          </a:xfrm>
          <a:prstGeom prst="rect">
            <a:avLst/>
          </a:prstGeom>
          <a:noFill/>
        </p:spPr>
        <p:txBody>
          <a:bodyPr wrap="none" rtlCol="0">
            <a:spAutoFit/>
          </a:bodyPr>
          <a:lstStyle/>
          <a:p>
            <a:r>
              <a:rPr lang="en-GB" dirty="0">
                <a:hlinkClick r:id="rId8"/>
              </a:rPr>
              <a:t>https://stevetonneau.fr</a:t>
            </a:r>
            <a:r>
              <a:rPr lang="en-GB" dirty="0"/>
              <a:t> for paper, video, source code</a:t>
            </a:r>
          </a:p>
        </p:txBody>
      </p:sp>
      <p:pic>
        <p:nvPicPr>
          <p:cNvPr id="13" name="Audio 12">
            <a:hlinkClick r:id="" action="ppaction://media"/>
            <a:extLst>
              <a:ext uri="{FF2B5EF4-FFF2-40B4-BE49-F238E27FC236}">
                <a16:creationId xmlns:a16="http://schemas.microsoft.com/office/drawing/2014/main" id="{CF4A70EB-3F3D-4EA4-8D3C-C94FC1A8DF3C}"/>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255125" y="4845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8112"/>
    </mc:Choice>
    <mc:Fallback xmlns="">
      <p:transition spd="slow" advTm="58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 presetClass="mediacall" presetSubtype="0" fill="hold" nodeType="withEffect">
                                  <p:stCondLst>
                                    <p:cond delay="0"/>
                                  </p:stCondLst>
                                  <p:childTnLst>
                                    <p:cmd type="call" cmd="playFrom(0.0)">
                                      <p:cBhvr>
                                        <p:cTn id="8" dur="57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display="0">
                  <p:stCondLst>
                    <p:cond delay="indefinite"/>
                  </p:stCondLst>
                </p:cTn>
                <p:tgtEl>
                  <p:spTgt spid="3"/>
                </p:tgtEl>
              </p:cMediaNode>
            </p:video>
            <p:audio isNarration="1">
              <p:cMediaNode vol="80000" showWhenStopped="0">
                <p:cTn id="10" fill="hold" display="0">
                  <p:stCondLst>
                    <p:cond delay="indefinite"/>
                  </p:stCondLst>
                  <p:endCondLst>
                    <p:cond evt="onStopAudio" delay="0">
                      <p:tgtEl>
                        <p:sldTgt/>
                      </p:tgtEl>
                    </p:cond>
                  </p:endCondLst>
                </p:cTn>
                <p:tgtEl>
                  <p:spTgt spid="13"/>
                </p:tgtEl>
              </p:cMediaNode>
            </p:audio>
          </p:childTnLst>
        </p:cTn>
      </p:par>
    </p:tnLst>
  </p:timing>
  <p:extLst>
    <p:ext uri="{E180D4A7-C9FB-4DFB-919C-405C955672EB}">
      <p14:showEvtLst xmlns:p14="http://schemas.microsoft.com/office/powerpoint/2010/main">
        <p14:playEvt time="134" objId="3"/>
        <p14:stopEvt time="57105" objId="3"/>
      </p14:showEvtLst>
    </p:ext>
  </p:extLst>
</p:sld>
</file>

<file path=ppt/slides/slide32.xml><?xml version="1.0" encoding="utf-8"?>
<p:sld xmlns:a="http://schemas.openxmlformats.org/drawingml/2006/main" xmlns:r="http://schemas.openxmlformats.org/officeDocument/2006/relationships" xmlns:p="http://schemas.openxmlformats.org/presentationml/2006/main" show="0">
  <p:cSld name="page3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0B80-B239-4032-8C91-1CE2459AC04C}"/>
              </a:ext>
            </a:extLst>
          </p:cNvPr>
          <p:cNvSpPr txBox="1">
            <a:spLocks noGrp="1"/>
          </p:cNvSpPr>
          <p:nvPr>
            <p:ph type="title" idx="4294967295"/>
          </p:nvPr>
        </p:nvSpPr>
        <p:spPr>
          <a:xfrm>
            <a:off x="503999" y="110880"/>
            <a:ext cx="9071640" cy="1176840"/>
          </a:xfrm>
        </p:spPr>
        <p:txBody>
          <a:bodyPr/>
          <a:lstStyle/>
          <a:p>
            <a:pPr lvl="0"/>
            <a:r>
              <a:rPr lang="en-GB"/>
              <a:t>L1-NORM MINIMIZATION INDUCES SPARSITY</a:t>
            </a:r>
          </a:p>
        </p:txBody>
      </p:sp>
      <p:pic>
        <p:nvPicPr>
          <p:cNvPr id="3" name="Picture Placeholder 2">
            <a:extLst>
              <a:ext uri="{FF2B5EF4-FFF2-40B4-BE49-F238E27FC236}">
                <a16:creationId xmlns:a16="http://schemas.microsoft.com/office/drawing/2014/main" id="{12D3447A-CBA1-425D-9C86-B4F152EE16A6}"/>
              </a:ext>
            </a:extLst>
          </p:cNvPr>
          <p:cNvPicPr>
            <a:picLocks noGrp="1" noChangeAspect="1"/>
          </p:cNvPicPr>
          <p:nvPr>
            <p:ph type="pic" idx="4294967295"/>
          </p:nvPr>
        </p:nvPicPr>
        <p:blipFill>
          <a:blip r:embed="rId3">
            <a:lum/>
            <a:alphaModFix/>
          </a:blip>
          <a:srcRect/>
          <a:stretch>
            <a:fillRect/>
          </a:stretch>
        </p:blipFill>
        <p:spPr>
          <a:xfrm>
            <a:off x="5684759" y="1512000"/>
            <a:ext cx="3362040" cy="3288239"/>
          </a:xfrm>
        </p:spPr>
      </p:pic>
      <p:grpSp>
        <p:nvGrpSpPr>
          <p:cNvPr id="4" name="Group 3" descr="28§display§\begin{equation*} \label{eq:lp_trans} \begin{aligned}&#10;\text {find }  \quad &amp; x, y   &amp; \\&#10;\text {min } \quad  &amp; \color{red}{ |x| + |y| } &amp; \\ &#10;\text {st } \quad  &amp; \color{blue} { 10 x + y = 5 } &amp; \\ &#10;\end{aligned} \end{equation*}§svg§600§TRUE§" title="TexMaths">
            <a:extLst>
              <a:ext uri="{FF2B5EF4-FFF2-40B4-BE49-F238E27FC236}">
                <a16:creationId xmlns:a16="http://schemas.microsoft.com/office/drawing/2014/main" id="{8EB6F77C-68D7-4E99-AF69-321348C898E1}"/>
              </a:ext>
            </a:extLst>
          </p:cNvPr>
          <p:cNvGrpSpPr/>
          <p:nvPr/>
        </p:nvGrpSpPr>
        <p:grpSpPr>
          <a:xfrm>
            <a:off x="1239840" y="2414880"/>
            <a:ext cx="2883600" cy="1385640"/>
            <a:chOff x="1239840" y="2414880"/>
            <a:chExt cx="2883600" cy="1385640"/>
          </a:xfrm>
        </p:grpSpPr>
        <p:sp>
          <p:nvSpPr>
            <p:cNvPr id="5" name="Freeform: Shape 4">
              <a:extLst>
                <a:ext uri="{FF2B5EF4-FFF2-40B4-BE49-F238E27FC236}">
                  <a16:creationId xmlns:a16="http://schemas.microsoft.com/office/drawing/2014/main" id="{02CA065C-2A45-42B5-9519-F55958F0C033}"/>
                </a:ext>
              </a:extLst>
            </p:cNvPr>
            <p:cNvSpPr/>
            <p:nvPr/>
          </p:nvSpPr>
          <p:spPr>
            <a:xfrm>
              <a:off x="1239840" y="2419920"/>
              <a:ext cx="2883600" cy="1377720"/>
            </a:xfrm>
            <a:custGeom>
              <a:avLst/>
              <a:gdLst/>
              <a:ahLst/>
              <a:cxnLst>
                <a:cxn ang="3cd4">
                  <a:pos x="hc" y="t"/>
                </a:cxn>
                <a:cxn ang="cd2">
                  <a:pos x="l" y="vc"/>
                </a:cxn>
                <a:cxn ang="cd4">
                  <a:pos x="hc" y="b"/>
                </a:cxn>
                <a:cxn ang="0">
                  <a:pos x="r" y="vc"/>
                </a:cxn>
              </a:cxnLst>
              <a:rect l="l" t="t" r="r" b="b"/>
              <a:pathLst>
                <a:path w="8011" h="3828">
                  <a:moveTo>
                    <a:pt x="4007" y="3828"/>
                  </a:moveTo>
                  <a:lnTo>
                    <a:pt x="0" y="3828"/>
                  </a:lnTo>
                  <a:lnTo>
                    <a:pt x="0" y="0"/>
                  </a:lnTo>
                  <a:lnTo>
                    <a:pt x="8011" y="0"/>
                  </a:lnTo>
                  <a:lnTo>
                    <a:pt x="8011" y="382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37850E83-5A6F-4C92-944E-85431E404E08}"/>
                </a:ext>
              </a:extLst>
            </p:cNvPr>
            <p:cNvSpPr/>
            <p:nvPr/>
          </p:nvSpPr>
          <p:spPr>
            <a:xfrm>
              <a:off x="1248840" y="241488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83DD307E-49B6-431F-9F7D-8CE22196613B}"/>
                </a:ext>
              </a:extLst>
            </p:cNvPr>
            <p:cNvSpPr/>
            <p:nvPr/>
          </p:nvSpPr>
          <p:spPr>
            <a:xfrm>
              <a:off x="1447560" y="250848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8EBA34C5-6F70-40B6-BC47-6408314F8644}"/>
                </a:ext>
              </a:extLst>
            </p:cNvPr>
            <p:cNvSpPr/>
            <p:nvPr/>
          </p:nvSpPr>
          <p:spPr>
            <a:xfrm>
              <a:off x="1644119" y="241884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25EAF7B6-E9B8-448C-8164-689CD2ACDEFC}"/>
                </a:ext>
              </a:extLst>
            </p:cNvPr>
            <p:cNvSpPr/>
            <p:nvPr/>
          </p:nvSpPr>
          <p:spPr>
            <a:xfrm>
              <a:off x="2313360" y="250848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0" y="64"/>
                    <a:pt x="400" y="87"/>
                  </a:cubicBezTo>
                  <a:cubicBezTo>
                    <a:pt x="400"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7A033C6D-3F0F-466D-BFFA-81CF9BCA4E38}"/>
                </a:ext>
              </a:extLst>
            </p:cNvPr>
            <p:cNvSpPr/>
            <p:nvPr/>
          </p:nvSpPr>
          <p:spPr>
            <a:xfrm>
              <a:off x="2535120" y="26276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5E6A5BCB-5F3B-4CC4-A82F-8A87597E8133}"/>
                </a:ext>
              </a:extLst>
            </p:cNvPr>
            <p:cNvSpPr/>
            <p:nvPr/>
          </p:nvSpPr>
          <p:spPr>
            <a:xfrm>
              <a:off x="2672280" y="2508480"/>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DD08712F-BF72-4980-B5C6-23ACD9845C0C}"/>
                </a:ext>
              </a:extLst>
            </p:cNvPr>
            <p:cNvSpPr/>
            <p:nvPr/>
          </p:nvSpPr>
          <p:spPr>
            <a:xfrm>
              <a:off x="1250999" y="3039839"/>
              <a:ext cx="276840" cy="156960"/>
            </a:xfrm>
            <a:custGeom>
              <a:avLst/>
              <a:gdLst/>
              <a:ahLst/>
              <a:cxnLst>
                <a:cxn ang="3cd4">
                  <a:pos x="hc" y="t"/>
                </a:cxn>
                <a:cxn ang="cd2">
                  <a:pos x="l" y="vc"/>
                </a:cxn>
                <a:cxn ang="cd4">
                  <a:pos x="hc" y="b"/>
                </a:cxn>
                <a:cxn ang="0">
                  <a:pos x="r" y="vc"/>
                </a:cxn>
              </a:cxnLst>
              <a:rect l="l" t="t" r="r" b="b"/>
              <a:pathLst>
                <a:path w="770" h="437">
                  <a:moveTo>
                    <a:pt x="78" y="98"/>
                  </a:moveTo>
                  <a:lnTo>
                    <a:pt x="78" y="361"/>
                  </a:lnTo>
                  <a:cubicBezTo>
                    <a:pt x="78" y="406"/>
                    <a:pt x="67" y="406"/>
                    <a:pt x="0" y="406"/>
                  </a:cubicBezTo>
                  <a:lnTo>
                    <a:pt x="0" y="437"/>
                  </a:lnTo>
                  <a:cubicBezTo>
                    <a:pt x="34" y="437"/>
                    <a:pt x="84" y="434"/>
                    <a:pt x="112" y="434"/>
                  </a:cubicBezTo>
                  <a:cubicBezTo>
                    <a:pt x="137" y="434"/>
                    <a:pt x="188" y="437"/>
                    <a:pt x="221" y="437"/>
                  </a:cubicBezTo>
                  <a:lnTo>
                    <a:pt x="221" y="406"/>
                  </a:lnTo>
                  <a:cubicBezTo>
                    <a:pt x="157" y="406"/>
                    <a:pt x="146" y="406"/>
                    <a:pt x="146" y="361"/>
                  </a:cubicBezTo>
                  <a:lnTo>
                    <a:pt x="146" y="179"/>
                  </a:lnTo>
                  <a:cubicBezTo>
                    <a:pt x="146" y="78"/>
                    <a:pt x="216" y="22"/>
                    <a:pt x="277" y="22"/>
                  </a:cubicBezTo>
                  <a:cubicBezTo>
                    <a:pt x="342" y="22"/>
                    <a:pt x="353" y="76"/>
                    <a:pt x="353" y="132"/>
                  </a:cubicBezTo>
                  <a:lnTo>
                    <a:pt x="353" y="361"/>
                  </a:lnTo>
                  <a:cubicBezTo>
                    <a:pt x="353" y="406"/>
                    <a:pt x="342" y="406"/>
                    <a:pt x="274" y="406"/>
                  </a:cubicBezTo>
                  <a:lnTo>
                    <a:pt x="274" y="437"/>
                  </a:lnTo>
                  <a:cubicBezTo>
                    <a:pt x="308" y="437"/>
                    <a:pt x="358" y="434"/>
                    <a:pt x="386" y="434"/>
                  </a:cubicBezTo>
                  <a:cubicBezTo>
                    <a:pt x="412" y="434"/>
                    <a:pt x="462" y="437"/>
                    <a:pt x="496" y="437"/>
                  </a:cubicBezTo>
                  <a:lnTo>
                    <a:pt x="496" y="406"/>
                  </a:lnTo>
                  <a:cubicBezTo>
                    <a:pt x="431" y="406"/>
                    <a:pt x="420" y="406"/>
                    <a:pt x="420" y="361"/>
                  </a:cubicBezTo>
                  <a:lnTo>
                    <a:pt x="420" y="179"/>
                  </a:lnTo>
                  <a:cubicBezTo>
                    <a:pt x="420" y="78"/>
                    <a:pt x="490" y="22"/>
                    <a:pt x="554" y="22"/>
                  </a:cubicBezTo>
                  <a:cubicBezTo>
                    <a:pt x="616" y="22"/>
                    <a:pt x="627" y="76"/>
                    <a:pt x="627" y="132"/>
                  </a:cubicBezTo>
                  <a:lnTo>
                    <a:pt x="627" y="361"/>
                  </a:lnTo>
                  <a:cubicBezTo>
                    <a:pt x="627" y="406"/>
                    <a:pt x="616" y="406"/>
                    <a:pt x="549" y="406"/>
                  </a:cubicBezTo>
                  <a:lnTo>
                    <a:pt x="549" y="437"/>
                  </a:lnTo>
                  <a:cubicBezTo>
                    <a:pt x="582" y="437"/>
                    <a:pt x="633" y="434"/>
                    <a:pt x="661" y="434"/>
                  </a:cubicBezTo>
                  <a:cubicBezTo>
                    <a:pt x="686" y="434"/>
                    <a:pt x="736" y="437"/>
                    <a:pt x="770" y="437"/>
                  </a:cubicBezTo>
                  <a:lnTo>
                    <a:pt x="770" y="406"/>
                  </a:lnTo>
                  <a:cubicBezTo>
                    <a:pt x="720" y="406"/>
                    <a:pt x="694" y="406"/>
                    <a:pt x="694" y="378"/>
                  </a:cubicBezTo>
                  <a:lnTo>
                    <a:pt x="694" y="188"/>
                  </a:lnTo>
                  <a:cubicBezTo>
                    <a:pt x="694" y="104"/>
                    <a:pt x="694" y="73"/>
                    <a:pt x="664" y="36"/>
                  </a:cubicBezTo>
                  <a:cubicBezTo>
                    <a:pt x="650" y="20"/>
                    <a:pt x="616" y="0"/>
                    <a:pt x="560" y="0"/>
                  </a:cubicBezTo>
                  <a:cubicBezTo>
                    <a:pt x="476" y="0"/>
                    <a:pt x="434" y="59"/>
                    <a:pt x="417" y="98"/>
                  </a:cubicBezTo>
                  <a:cubicBezTo>
                    <a:pt x="403" y="11"/>
                    <a:pt x="330"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EB875494-99F5-4803-97AC-B22B71EA4958}"/>
                </a:ext>
              </a:extLst>
            </p:cNvPr>
            <p:cNvSpPr/>
            <p:nvPr/>
          </p:nvSpPr>
          <p:spPr>
            <a:xfrm>
              <a:off x="1545120" y="2959199"/>
              <a:ext cx="76320" cy="237600"/>
            </a:xfrm>
            <a:custGeom>
              <a:avLst/>
              <a:gdLst/>
              <a:ahLst/>
              <a:cxnLst>
                <a:cxn ang="3cd4">
                  <a:pos x="hc" y="t"/>
                </a:cxn>
                <a:cxn ang="cd2">
                  <a:pos x="l" y="vc"/>
                </a:cxn>
                <a:cxn ang="cd4">
                  <a:pos x="hc" y="b"/>
                </a:cxn>
                <a:cxn ang="0">
                  <a:pos x="r" y="vc"/>
                </a:cxn>
              </a:cxnLst>
              <a:rect l="l" t="t" r="r" b="b"/>
              <a:pathLst>
                <a:path w="213" h="661">
                  <a:moveTo>
                    <a:pt x="143" y="224"/>
                  </a:moveTo>
                  <a:lnTo>
                    <a:pt x="3" y="235"/>
                  </a:lnTo>
                  <a:lnTo>
                    <a:pt x="3" y="266"/>
                  </a:lnTo>
                  <a:cubicBezTo>
                    <a:pt x="70" y="266"/>
                    <a:pt x="78" y="272"/>
                    <a:pt x="78" y="319"/>
                  </a:cubicBezTo>
                  <a:lnTo>
                    <a:pt x="78" y="585"/>
                  </a:lnTo>
                  <a:cubicBezTo>
                    <a:pt x="78" y="630"/>
                    <a:pt x="67" y="630"/>
                    <a:pt x="0" y="630"/>
                  </a:cubicBezTo>
                  <a:lnTo>
                    <a:pt x="0" y="661"/>
                  </a:lnTo>
                  <a:cubicBezTo>
                    <a:pt x="31" y="661"/>
                    <a:pt x="87" y="658"/>
                    <a:pt x="109" y="658"/>
                  </a:cubicBezTo>
                  <a:cubicBezTo>
                    <a:pt x="146" y="658"/>
                    <a:pt x="179" y="661"/>
                    <a:pt x="213" y="661"/>
                  </a:cubicBezTo>
                  <a:lnTo>
                    <a:pt x="213" y="630"/>
                  </a:lnTo>
                  <a:cubicBezTo>
                    <a:pt x="148" y="630"/>
                    <a:pt x="143" y="624"/>
                    <a:pt x="143" y="588"/>
                  </a:cubicBezTo>
                  <a:close/>
                  <a:moveTo>
                    <a:pt x="148" y="53"/>
                  </a:moveTo>
                  <a:cubicBezTo>
                    <a:pt x="148" y="20"/>
                    <a:pt x="123" y="0"/>
                    <a:pt x="95" y="0"/>
                  </a:cubicBezTo>
                  <a:cubicBezTo>
                    <a:pt x="64" y="0"/>
                    <a:pt x="42" y="28"/>
                    <a:pt x="42" y="53"/>
                  </a:cubicBezTo>
                  <a:cubicBezTo>
                    <a:pt x="42" y="78"/>
                    <a:pt x="64" y="104"/>
                    <a:pt x="95" y="104"/>
                  </a:cubicBezTo>
                  <a:cubicBezTo>
                    <a:pt x="123" y="104"/>
                    <a:pt x="148" y="84"/>
                    <a:pt x="148"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15FC5FF4-3833-46B2-AAED-94EBD7D59FC7}"/>
                </a:ext>
              </a:extLst>
            </p:cNvPr>
            <p:cNvSpPr/>
            <p:nvPr/>
          </p:nvSpPr>
          <p:spPr>
            <a:xfrm>
              <a:off x="1643039" y="3039839"/>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902530E7-C903-4C90-A48C-7305D970D4D5}"/>
                </a:ext>
              </a:extLst>
            </p:cNvPr>
            <p:cNvSpPr/>
            <p:nvPr/>
          </p:nvSpPr>
          <p:spPr>
            <a:xfrm>
              <a:off x="234468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6A345998-64C8-4BD3-90FC-874472D8E388}"/>
                </a:ext>
              </a:extLst>
            </p:cNvPr>
            <p:cNvSpPr/>
            <p:nvPr/>
          </p:nvSpPr>
          <p:spPr>
            <a:xfrm>
              <a:off x="2411280" y="3039839"/>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D9CFDF46-418D-4E1D-9AA1-0ABE44671063}"/>
                </a:ext>
              </a:extLst>
            </p:cNvPr>
            <p:cNvSpPr/>
            <p:nvPr/>
          </p:nvSpPr>
          <p:spPr>
            <a:xfrm>
              <a:off x="264492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616FD14C-CDB7-4E68-AEC9-CE800BEE779A}"/>
                </a:ext>
              </a:extLst>
            </p:cNvPr>
            <p:cNvSpPr/>
            <p:nvPr/>
          </p:nvSpPr>
          <p:spPr>
            <a:xfrm>
              <a:off x="2799360" y="298944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11" y="0"/>
                    <a:pt x="311" y="20"/>
                    <a:pt x="311" y="34"/>
                  </a:cubicBezTo>
                  <a:lnTo>
                    <a:pt x="311" y="308"/>
                  </a:lnTo>
                  <a:lnTo>
                    <a:pt x="34" y="308"/>
                  </a:lnTo>
                  <a:cubicBezTo>
                    <a:pt x="20" y="308"/>
                    <a:pt x="0" y="308"/>
                    <a:pt x="0" y="330"/>
                  </a:cubicBezTo>
                  <a:cubicBezTo>
                    <a:pt x="0" y="350"/>
                    <a:pt x="20" y="350"/>
                    <a:pt x="34" y="350"/>
                  </a:cubicBezTo>
                  <a:lnTo>
                    <a:pt x="311" y="350"/>
                  </a:lnTo>
                  <a:lnTo>
                    <a:pt x="311" y="624"/>
                  </a:lnTo>
                  <a:cubicBezTo>
                    <a:pt x="311" y="638"/>
                    <a:pt x="311" y="658"/>
                    <a:pt x="330" y="658"/>
                  </a:cubicBezTo>
                  <a:cubicBezTo>
                    <a:pt x="350" y="658"/>
                    <a:pt x="350" y="638"/>
                    <a:pt x="350" y="62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D5B6721F-A123-454E-88ED-27FF81547C12}"/>
                </a:ext>
              </a:extLst>
            </p:cNvPr>
            <p:cNvSpPr/>
            <p:nvPr/>
          </p:nvSpPr>
          <p:spPr>
            <a:xfrm>
              <a:off x="317412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AAABC178-F4B0-421A-9FB1-0C5D14E72F4D}"/>
                </a:ext>
              </a:extLst>
            </p:cNvPr>
            <p:cNvSpPr/>
            <p:nvPr/>
          </p:nvSpPr>
          <p:spPr>
            <a:xfrm>
              <a:off x="3240720" y="3039839"/>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17DC0435-E07B-4647-A794-263B6496619D}"/>
                </a:ext>
              </a:extLst>
            </p:cNvPr>
            <p:cNvSpPr/>
            <p:nvPr/>
          </p:nvSpPr>
          <p:spPr>
            <a:xfrm>
              <a:off x="3458519"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BEBD7517-47F8-4300-A053-79196B8D3E34}"/>
                </a:ext>
              </a:extLst>
            </p:cNvPr>
            <p:cNvSpPr/>
            <p:nvPr/>
          </p:nvSpPr>
          <p:spPr>
            <a:xfrm>
              <a:off x="1564560" y="356904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07FA7802-D1B6-4C77-A8B6-1D292BEA7AAB}"/>
                </a:ext>
              </a:extLst>
            </p:cNvPr>
            <p:cNvSpPr/>
            <p:nvPr/>
          </p:nvSpPr>
          <p:spPr>
            <a:xfrm>
              <a:off x="1698480" y="35096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63D3EC1D-5016-485D-B260-763DD1B87B06}"/>
                </a:ext>
              </a:extLst>
            </p:cNvPr>
            <p:cNvSpPr/>
            <p:nvPr/>
          </p:nvSpPr>
          <p:spPr>
            <a:xfrm>
              <a:off x="2334600" y="3491279"/>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F8B7248D-3631-44AF-8007-2864D1D2C05B}"/>
                </a:ext>
              </a:extLst>
            </p:cNvPr>
            <p:cNvSpPr/>
            <p:nvPr/>
          </p:nvSpPr>
          <p:spPr>
            <a:xfrm>
              <a:off x="2492640" y="3491279"/>
              <a:ext cx="149760" cy="244440"/>
            </a:xfrm>
            <a:custGeom>
              <a:avLst/>
              <a:gdLst/>
              <a:ahLst/>
              <a:cxnLst>
                <a:cxn ang="3cd4">
                  <a:pos x="hc" y="t"/>
                </a:cxn>
                <a:cxn ang="cd2">
                  <a:pos x="l" y="vc"/>
                </a:cxn>
                <a:cxn ang="cd4">
                  <a:pos x="hc" y="b"/>
                </a:cxn>
                <a:cxn ang="0">
                  <a:pos x="r" y="vc"/>
                </a:cxn>
              </a:cxnLst>
              <a:rect l="l" t="t" r="r" b="b"/>
              <a:pathLst>
                <a:path w="417" h="680">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0"/>
                    <a:pt x="207" y="680"/>
                  </a:cubicBezTo>
                  <a:cubicBezTo>
                    <a:pt x="260" y="680"/>
                    <a:pt x="336" y="658"/>
                    <a:pt x="381" y="566"/>
                  </a:cubicBezTo>
                  <a:cubicBezTo>
                    <a:pt x="412" y="498"/>
                    <a:pt x="417" y="420"/>
                    <a:pt x="417" y="342"/>
                  </a:cubicBezTo>
                  <a:close/>
                  <a:moveTo>
                    <a:pt x="207" y="658"/>
                  </a:moveTo>
                  <a:cubicBezTo>
                    <a:pt x="171"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0"/>
                    <a:pt x="325" y="535"/>
                  </a:cubicBezTo>
                  <a:cubicBezTo>
                    <a:pt x="308" y="627"/>
                    <a:pt x="252" y="658"/>
                    <a:pt x="207" y="658"/>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F11DCBA0-26EE-4B51-8665-17371DD393DA}"/>
                </a:ext>
              </a:extLst>
            </p:cNvPr>
            <p:cNvSpPr/>
            <p:nvPr/>
          </p:nvSpPr>
          <p:spPr>
            <a:xfrm>
              <a:off x="2666160" y="357120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42"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A20391D2-3660-40B2-B654-1CCBD67B849A}"/>
                </a:ext>
              </a:extLst>
            </p:cNvPr>
            <p:cNvSpPr/>
            <p:nvPr/>
          </p:nvSpPr>
          <p:spPr>
            <a:xfrm>
              <a:off x="2955599" y="352152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08" y="0"/>
                    <a:pt x="308" y="20"/>
                    <a:pt x="308" y="34"/>
                  </a:cubicBezTo>
                  <a:lnTo>
                    <a:pt x="308" y="308"/>
                  </a:lnTo>
                  <a:lnTo>
                    <a:pt x="34" y="308"/>
                  </a:lnTo>
                  <a:cubicBezTo>
                    <a:pt x="20" y="308"/>
                    <a:pt x="0" y="308"/>
                    <a:pt x="0" y="330"/>
                  </a:cubicBezTo>
                  <a:cubicBezTo>
                    <a:pt x="0" y="350"/>
                    <a:pt x="20" y="350"/>
                    <a:pt x="34" y="350"/>
                  </a:cubicBezTo>
                  <a:lnTo>
                    <a:pt x="308" y="350"/>
                  </a:lnTo>
                  <a:lnTo>
                    <a:pt x="308" y="624"/>
                  </a:lnTo>
                  <a:cubicBezTo>
                    <a:pt x="308" y="638"/>
                    <a:pt x="308" y="658"/>
                    <a:pt x="330" y="658"/>
                  </a:cubicBezTo>
                  <a:cubicBezTo>
                    <a:pt x="350" y="658"/>
                    <a:pt x="350" y="638"/>
                    <a:pt x="350" y="62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69B6FFEF-0F15-46FC-ADB1-A83150A838DD}"/>
                </a:ext>
              </a:extLst>
            </p:cNvPr>
            <p:cNvSpPr/>
            <p:nvPr/>
          </p:nvSpPr>
          <p:spPr>
            <a:xfrm>
              <a:off x="3299400" y="3571200"/>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4"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221E3B4-7295-47EE-B30F-5EE37E7DBB99}"/>
                </a:ext>
              </a:extLst>
            </p:cNvPr>
            <p:cNvSpPr/>
            <p:nvPr/>
          </p:nvSpPr>
          <p:spPr>
            <a:xfrm>
              <a:off x="3593520" y="359820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7B650E51-D362-4DDB-A6F9-1E66C1DBDD62}"/>
                </a:ext>
              </a:extLst>
            </p:cNvPr>
            <p:cNvSpPr/>
            <p:nvPr/>
          </p:nvSpPr>
          <p:spPr>
            <a:xfrm>
              <a:off x="3964680" y="3491279"/>
              <a:ext cx="141840" cy="244440"/>
            </a:xfrm>
            <a:custGeom>
              <a:avLst/>
              <a:gdLst/>
              <a:ahLst/>
              <a:cxnLst>
                <a:cxn ang="3cd4">
                  <a:pos x="hc" y="t"/>
                </a:cxn>
                <a:cxn ang="cd2">
                  <a:pos x="l" y="vc"/>
                </a:cxn>
                <a:cxn ang="cd4">
                  <a:pos x="hc" y="b"/>
                </a:cxn>
                <a:cxn ang="0">
                  <a:pos x="r" y="vc"/>
                </a:cxn>
              </a:cxnLst>
              <a:rect l="l" t="t" r="r" b="b"/>
              <a:pathLst>
                <a:path w="395" h="680">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0" y="342"/>
                    <a:pt x="73" y="339"/>
                    <a:pt x="78" y="333"/>
                  </a:cubicBezTo>
                  <a:cubicBezTo>
                    <a:pt x="87"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2"/>
                    <a:pt x="176" y="652"/>
                  </a:cubicBezTo>
                  <a:cubicBezTo>
                    <a:pt x="106" y="652"/>
                    <a:pt x="48" y="599"/>
                    <a:pt x="31" y="540"/>
                  </a:cubicBezTo>
                  <a:cubicBezTo>
                    <a:pt x="34" y="543"/>
                    <a:pt x="36" y="543"/>
                    <a:pt x="48" y="543"/>
                  </a:cubicBezTo>
                  <a:cubicBezTo>
                    <a:pt x="81" y="543"/>
                    <a:pt x="98" y="518"/>
                    <a:pt x="98" y="496"/>
                  </a:cubicBezTo>
                  <a:cubicBezTo>
                    <a:pt x="98" y="470"/>
                    <a:pt x="81" y="448"/>
                    <a:pt x="48" y="448"/>
                  </a:cubicBezTo>
                  <a:cubicBezTo>
                    <a:pt x="34" y="448"/>
                    <a:pt x="0" y="454"/>
                    <a:pt x="0" y="498"/>
                  </a:cubicBezTo>
                  <a:cubicBezTo>
                    <a:pt x="0" y="585"/>
                    <a:pt x="67" y="680"/>
                    <a:pt x="179" y="680"/>
                  </a:cubicBezTo>
                  <a:cubicBezTo>
                    <a:pt x="294" y="680"/>
                    <a:pt x="395" y="585"/>
                    <a:pt x="395" y="459"/>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31" name="Group 30" descr="28§display§\color{blue}  y =- 10 x + 5§svg§600§TRUE§" title="TexMaths">
            <a:extLst>
              <a:ext uri="{FF2B5EF4-FFF2-40B4-BE49-F238E27FC236}">
                <a16:creationId xmlns:a16="http://schemas.microsoft.com/office/drawing/2014/main" id="{A90A85E1-7B15-4071-8DAD-D4FA79EFAFB7}"/>
              </a:ext>
            </a:extLst>
          </p:cNvPr>
          <p:cNvGrpSpPr/>
          <p:nvPr/>
        </p:nvGrpSpPr>
        <p:grpSpPr>
          <a:xfrm>
            <a:off x="7140600" y="2777760"/>
            <a:ext cx="2095199" cy="308160"/>
            <a:chOff x="7140600" y="2777760"/>
            <a:chExt cx="2095199" cy="308160"/>
          </a:xfrm>
        </p:grpSpPr>
        <p:sp>
          <p:nvSpPr>
            <p:cNvPr id="32" name="Freeform: Shape 31">
              <a:extLst>
                <a:ext uri="{FF2B5EF4-FFF2-40B4-BE49-F238E27FC236}">
                  <a16:creationId xmlns:a16="http://schemas.microsoft.com/office/drawing/2014/main" id="{1543ADD7-4ADD-45CC-A540-FF2D6BDEAA12}"/>
                </a:ext>
              </a:extLst>
            </p:cNvPr>
            <p:cNvSpPr/>
            <p:nvPr/>
          </p:nvSpPr>
          <p:spPr>
            <a:xfrm>
              <a:off x="7140600" y="2785680"/>
              <a:ext cx="2095199" cy="297000"/>
            </a:xfrm>
            <a:custGeom>
              <a:avLst/>
              <a:gdLst/>
              <a:ahLst/>
              <a:cxnLst>
                <a:cxn ang="3cd4">
                  <a:pos x="hc" y="t"/>
                </a:cxn>
                <a:cxn ang="cd2">
                  <a:pos x="l" y="vc"/>
                </a:cxn>
                <a:cxn ang="cd4">
                  <a:pos x="hc" y="b"/>
                </a:cxn>
                <a:cxn ang="0">
                  <a:pos x="r" y="vc"/>
                </a:cxn>
              </a:cxnLst>
              <a:rect l="l" t="t" r="r" b="b"/>
              <a:pathLst>
                <a:path w="5821" h="826">
                  <a:moveTo>
                    <a:pt x="2912" y="826"/>
                  </a:moveTo>
                  <a:lnTo>
                    <a:pt x="0" y="826"/>
                  </a:lnTo>
                  <a:lnTo>
                    <a:pt x="0" y="0"/>
                  </a:lnTo>
                  <a:lnTo>
                    <a:pt x="5821" y="0"/>
                  </a:lnTo>
                  <a:lnTo>
                    <a:pt x="5821"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8E111568-61FF-4697-9428-B502AB23C684}"/>
                </a:ext>
              </a:extLst>
            </p:cNvPr>
            <p:cNvSpPr/>
            <p:nvPr/>
          </p:nvSpPr>
          <p:spPr>
            <a:xfrm>
              <a:off x="7150680" y="285624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C4690A29-A3DA-4AAF-A78B-167F306E0C83}"/>
                </a:ext>
              </a:extLst>
            </p:cNvPr>
            <p:cNvSpPr/>
            <p:nvPr/>
          </p:nvSpPr>
          <p:spPr>
            <a:xfrm>
              <a:off x="7445160" y="288360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ED31C865-2257-416A-906E-AF782D5D25FE}"/>
                </a:ext>
              </a:extLst>
            </p:cNvPr>
            <p:cNvSpPr/>
            <p:nvPr/>
          </p:nvSpPr>
          <p:spPr>
            <a:xfrm>
              <a:off x="7827119" y="2917800"/>
              <a:ext cx="217440" cy="14760"/>
            </a:xfrm>
            <a:custGeom>
              <a:avLst/>
              <a:gdLst/>
              <a:ahLst/>
              <a:cxnLst>
                <a:cxn ang="3cd4">
                  <a:pos x="hc" y="t"/>
                </a:cxn>
                <a:cxn ang="cd2">
                  <a:pos x="l" y="vc"/>
                </a:cxn>
                <a:cxn ang="cd4">
                  <a:pos x="hc" y="b"/>
                </a:cxn>
                <a:cxn ang="0">
                  <a:pos x="r" y="vc"/>
                </a:cxn>
              </a:cxnLst>
              <a:rect l="l" t="t" r="r" b="b"/>
              <a:pathLst>
                <a:path w="605" h="42">
                  <a:moveTo>
                    <a:pt x="568" y="42"/>
                  </a:moveTo>
                  <a:cubicBezTo>
                    <a:pt x="585" y="42"/>
                    <a:pt x="605" y="42"/>
                    <a:pt x="605" y="22"/>
                  </a:cubicBezTo>
                  <a:cubicBezTo>
                    <a:pt x="605" y="0"/>
                    <a:pt x="585" y="0"/>
                    <a:pt x="568" y="0"/>
                  </a:cubicBezTo>
                  <a:lnTo>
                    <a:pt x="34" y="0"/>
                  </a:lnTo>
                  <a:cubicBezTo>
                    <a:pt x="17" y="0"/>
                    <a:pt x="0" y="0"/>
                    <a:pt x="0" y="22"/>
                  </a:cubicBezTo>
                  <a:cubicBezTo>
                    <a:pt x="0" y="42"/>
                    <a:pt x="17" y="42"/>
                    <a:pt x="34" y="4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BB3CDE2C-1B67-4752-9544-9BF24F92DBAE}"/>
                </a:ext>
              </a:extLst>
            </p:cNvPr>
            <p:cNvSpPr/>
            <p:nvPr/>
          </p:nvSpPr>
          <p:spPr>
            <a:xfrm>
              <a:off x="8103240" y="277776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95B6D364-8F7D-4E32-A94E-733B70FC5747}"/>
                </a:ext>
              </a:extLst>
            </p:cNvPr>
            <p:cNvSpPr/>
            <p:nvPr/>
          </p:nvSpPr>
          <p:spPr>
            <a:xfrm>
              <a:off x="8262360" y="277776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68"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DBB9F164-4479-4A60-A920-23760469338D}"/>
                </a:ext>
              </a:extLst>
            </p:cNvPr>
            <p:cNvSpPr/>
            <p:nvPr/>
          </p:nvSpPr>
          <p:spPr>
            <a:xfrm>
              <a:off x="8435880" y="285624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0" y="64"/>
                    <a:pt x="400" y="87"/>
                  </a:cubicBezTo>
                  <a:cubicBezTo>
                    <a:pt x="400"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A95AEBF4-FC2F-45EE-9AB5-48C066294CFF}"/>
                </a:ext>
              </a:extLst>
            </p:cNvPr>
            <p:cNvSpPr/>
            <p:nvPr/>
          </p:nvSpPr>
          <p:spPr>
            <a:xfrm>
              <a:off x="8724960" y="280692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11" y="0"/>
                    <a:pt x="308" y="20"/>
                    <a:pt x="308" y="34"/>
                  </a:cubicBezTo>
                  <a:lnTo>
                    <a:pt x="308" y="308"/>
                  </a:lnTo>
                  <a:lnTo>
                    <a:pt x="34" y="308"/>
                  </a:lnTo>
                  <a:cubicBezTo>
                    <a:pt x="20" y="308"/>
                    <a:pt x="0" y="308"/>
                    <a:pt x="0" y="330"/>
                  </a:cubicBezTo>
                  <a:cubicBezTo>
                    <a:pt x="0" y="350"/>
                    <a:pt x="20" y="350"/>
                    <a:pt x="34" y="350"/>
                  </a:cubicBezTo>
                  <a:lnTo>
                    <a:pt x="308" y="350"/>
                  </a:lnTo>
                  <a:lnTo>
                    <a:pt x="308" y="625"/>
                  </a:lnTo>
                  <a:cubicBezTo>
                    <a:pt x="308" y="639"/>
                    <a:pt x="308" y="658"/>
                    <a:pt x="330" y="658"/>
                  </a:cubicBezTo>
                  <a:cubicBezTo>
                    <a:pt x="350" y="658"/>
                    <a:pt x="350" y="639"/>
                    <a:pt x="350" y="6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08E95BFF-4AF9-4932-9752-1A313071D6E3}"/>
                </a:ext>
              </a:extLst>
            </p:cNvPr>
            <p:cNvSpPr/>
            <p:nvPr/>
          </p:nvSpPr>
          <p:spPr>
            <a:xfrm>
              <a:off x="9077040" y="2777760"/>
              <a:ext cx="141840" cy="244800"/>
            </a:xfrm>
            <a:custGeom>
              <a:avLst/>
              <a:gdLst/>
              <a:ahLst/>
              <a:cxnLst>
                <a:cxn ang="3cd4">
                  <a:pos x="hc" y="t"/>
                </a:cxn>
                <a:cxn ang="cd2">
                  <a:pos x="l" y="vc"/>
                </a:cxn>
                <a:cxn ang="cd4">
                  <a:pos x="hc" y="b"/>
                </a:cxn>
                <a:cxn ang="0">
                  <a:pos x="r" y="vc"/>
                </a:cxn>
              </a:cxnLst>
              <a:rect l="l" t="t" r="r" b="b"/>
              <a:pathLst>
                <a:path w="395" h="681">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0" y="342"/>
                    <a:pt x="73" y="339"/>
                    <a:pt x="78" y="333"/>
                  </a:cubicBezTo>
                  <a:cubicBezTo>
                    <a:pt x="90"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3"/>
                    <a:pt x="176" y="653"/>
                  </a:cubicBezTo>
                  <a:cubicBezTo>
                    <a:pt x="106" y="653"/>
                    <a:pt x="48" y="599"/>
                    <a:pt x="31" y="541"/>
                  </a:cubicBezTo>
                  <a:cubicBezTo>
                    <a:pt x="34" y="543"/>
                    <a:pt x="36" y="543"/>
                    <a:pt x="48" y="543"/>
                  </a:cubicBezTo>
                  <a:cubicBezTo>
                    <a:pt x="81" y="543"/>
                    <a:pt x="98" y="518"/>
                    <a:pt x="98" y="496"/>
                  </a:cubicBezTo>
                  <a:cubicBezTo>
                    <a:pt x="98" y="471"/>
                    <a:pt x="81" y="448"/>
                    <a:pt x="48" y="448"/>
                  </a:cubicBezTo>
                  <a:cubicBezTo>
                    <a:pt x="34" y="448"/>
                    <a:pt x="0" y="454"/>
                    <a:pt x="0" y="499"/>
                  </a:cubicBezTo>
                  <a:cubicBezTo>
                    <a:pt x="0" y="585"/>
                    <a:pt x="67" y="681"/>
                    <a:pt x="179" y="681"/>
                  </a:cubicBezTo>
                  <a:cubicBezTo>
                    <a:pt x="294" y="681"/>
                    <a:pt x="395" y="585"/>
                    <a:pt x="395" y="459"/>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41" name="Group 40" descr="28§display§\color{OliveGreen} x = 0.5, y = 0§svg§600§TRUE§" title="TexMaths">
            <a:extLst>
              <a:ext uri="{FF2B5EF4-FFF2-40B4-BE49-F238E27FC236}">
                <a16:creationId xmlns:a16="http://schemas.microsoft.com/office/drawing/2014/main" id="{2F94E151-8F03-4579-B7E7-546B20DEB98C}"/>
              </a:ext>
            </a:extLst>
          </p:cNvPr>
          <p:cNvGrpSpPr/>
          <p:nvPr/>
        </p:nvGrpSpPr>
        <p:grpSpPr>
          <a:xfrm>
            <a:off x="3982320" y="4905000"/>
            <a:ext cx="2115360" cy="308160"/>
            <a:chOff x="3982320" y="4905000"/>
            <a:chExt cx="2115360" cy="308160"/>
          </a:xfrm>
        </p:grpSpPr>
        <p:sp>
          <p:nvSpPr>
            <p:cNvPr id="42" name="Freeform: Shape 41">
              <a:extLst>
                <a:ext uri="{FF2B5EF4-FFF2-40B4-BE49-F238E27FC236}">
                  <a16:creationId xmlns:a16="http://schemas.microsoft.com/office/drawing/2014/main" id="{5ED010C6-A41D-4509-B9D1-C6BC8FFE4DB3}"/>
                </a:ext>
              </a:extLst>
            </p:cNvPr>
            <p:cNvSpPr/>
            <p:nvPr/>
          </p:nvSpPr>
          <p:spPr>
            <a:xfrm>
              <a:off x="3982320" y="4912919"/>
              <a:ext cx="2115360" cy="297000"/>
            </a:xfrm>
            <a:custGeom>
              <a:avLst/>
              <a:gdLst/>
              <a:ahLst/>
              <a:cxnLst>
                <a:cxn ang="3cd4">
                  <a:pos x="hc" y="t"/>
                </a:cxn>
                <a:cxn ang="cd2">
                  <a:pos x="l" y="vc"/>
                </a:cxn>
                <a:cxn ang="cd4">
                  <a:pos x="hc" y="b"/>
                </a:cxn>
                <a:cxn ang="0">
                  <a:pos x="r" y="vc"/>
                </a:cxn>
              </a:cxnLst>
              <a:rect l="l" t="t" r="r" b="b"/>
              <a:pathLst>
                <a:path w="5877" h="826">
                  <a:moveTo>
                    <a:pt x="2937" y="826"/>
                  </a:moveTo>
                  <a:lnTo>
                    <a:pt x="0" y="826"/>
                  </a:lnTo>
                  <a:lnTo>
                    <a:pt x="0" y="0"/>
                  </a:lnTo>
                  <a:lnTo>
                    <a:pt x="5877" y="0"/>
                  </a:lnTo>
                  <a:lnTo>
                    <a:pt x="5877"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3036C2DC-B7F7-4CBC-8E6C-692A180EA4F6}"/>
                </a:ext>
              </a:extLst>
            </p:cNvPr>
            <p:cNvSpPr/>
            <p:nvPr/>
          </p:nvSpPr>
          <p:spPr>
            <a:xfrm>
              <a:off x="3992400" y="498348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9"/>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F452B3A7-B366-4590-BFB9-334A0D4AFAB3}"/>
                </a:ext>
              </a:extLst>
            </p:cNvPr>
            <p:cNvSpPr/>
            <p:nvPr/>
          </p:nvSpPr>
          <p:spPr>
            <a:xfrm>
              <a:off x="4302000" y="501084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CDB7232D-481E-48F0-BBE4-7494B5F2B078}"/>
                </a:ext>
              </a:extLst>
            </p:cNvPr>
            <p:cNvSpPr/>
            <p:nvPr/>
          </p:nvSpPr>
          <p:spPr>
            <a:xfrm>
              <a:off x="4668840" y="490500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71"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2FD851A3-6A1D-4DFF-AB8A-F422707E72DC}"/>
                </a:ext>
              </a:extLst>
            </p:cNvPr>
            <p:cNvSpPr/>
            <p:nvPr/>
          </p:nvSpPr>
          <p:spPr>
            <a:xfrm>
              <a:off x="4862160" y="5102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246BA2CD-1D86-4529-9515-5A2D2A323761}"/>
                </a:ext>
              </a:extLst>
            </p:cNvPr>
            <p:cNvSpPr/>
            <p:nvPr/>
          </p:nvSpPr>
          <p:spPr>
            <a:xfrm>
              <a:off x="4947839" y="4905000"/>
              <a:ext cx="141840" cy="244800"/>
            </a:xfrm>
            <a:custGeom>
              <a:avLst/>
              <a:gdLst/>
              <a:ahLst/>
              <a:cxnLst>
                <a:cxn ang="3cd4">
                  <a:pos x="hc" y="t"/>
                </a:cxn>
                <a:cxn ang="cd2">
                  <a:pos x="l" y="vc"/>
                </a:cxn>
                <a:cxn ang="cd4">
                  <a:pos x="hc" y="b"/>
                </a:cxn>
                <a:cxn ang="0">
                  <a:pos x="r" y="vc"/>
                </a:cxn>
              </a:cxnLst>
              <a:rect l="l" t="t" r="r" b="b"/>
              <a:pathLst>
                <a:path w="395" h="681">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3" y="342"/>
                    <a:pt x="73" y="339"/>
                    <a:pt x="78" y="333"/>
                  </a:cubicBezTo>
                  <a:cubicBezTo>
                    <a:pt x="90"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3"/>
                    <a:pt x="176" y="653"/>
                  </a:cubicBezTo>
                  <a:cubicBezTo>
                    <a:pt x="106" y="653"/>
                    <a:pt x="48" y="599"/>
                    <a:pt x="31" y="541"/>
                  </a:cubicBezTo>
                  <a:cubicBezTo>
                    <a:pt x="34" y="543"/>
                    <a:pt x="36" y="543"/>
                    <a:pt x="48" y="543"/>
                  </a:cubicBezTo>
                  <a:cubicBezTo>
                    <a:pt x="81" y="543"/>
                    <a:pt x="98" y="518"/>
                    <a:pt x="98" y="496"/>
                  </a:cubicBezTo>
                  <a:cubicBezTo>
                    <a:pt x="98" y="471"/>
                    <a:pt x="81" y="448"/>
                    <a:pt x="48" y="448"/>
                  </a:cubicBezTo>
                  <a:cubicBezTo>
                    <a:pt x="34" y="448"/>
                    <a:pt x="0" y="454"/>
                    <a:pt x="0" y="499"/>
                  </a:cubicBezTo>
                  <a:cubicBezTo>
                    <a:pt x="0" y="585"/>
                    <a:pt x="67" y="681"/>
                    <a:pt x="179" y="681"/>
                  </a:cubicBezTo>
                  <a:cubicBezTo>
                    <a:pt x="294" y="681"/>
                    <a:pt x="395" y="585"/>
                    <a:pt x="395" y="459"/>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D8E70036-5FC8-4C94-A06F-7F3BE8FC1DC0}"/>
                </a:ext>
              </a:extLst>
            </p:cNvPr>
            <p:cNvSpPr/>
            <p:nvPr/>
          </p:nvSpPr>
          <p:spPr>
            <a:xfrm>
              <a:off x="5136480" y="51026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9" name="Freeform: Shape 48">
              <a:extLst>
                <a:ext uri="{FF2B5EF4-FFF2-40B4-BE49-F238E27FC236}">
                  <a16:creationId xmlns:a16="http://schemas.microsoft.com/office/drawing/2014/main" id="{97884903-C3D4-4EC9-931B-360148EB1FE3}"/>
                </a:ext>
              </a:extLst>
            </p:cNvPr>
            <p:cNvSpPr/>
            <p:nvPr/>
          </p:nvSpPr>
          <p:spPr>
            <a:xfrm>
              <a:off x="5273640" y="498348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7" y="137"/>
                    <a:pt x="358" y="165"/>
                  </a:cubicBezTo>
                  <a:lnTo>
                    <a:pt x="314" y="342"/>
                  </a:lnTo>
                  <a:cubicBezTo>
                    <a:pt x="311" y="356"/>
                    <a:pt x="269" y="426"/>
                    <a:pt x="204"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0" name="Freeform: Shape 49">
              <a:extLst>
                <a:ext uri="{FF2B5EF4-FFF2-40B4-BE49-F238E27FC236}">
                  <a16:creationId xmlns:a16="http://schemas.microsoft.com/office/drawing/2014/main" id="{BF7B0DF4-C08D-4F55-A9EB-85B33F448997}"/>
                </a:ext>
              </a:extLst>
            </p:cNvPr>
            <p:cNvSpPr/>
            <p:nvPr/>
          </p:nvSpPr>
          <p:spPr>
            <a:xfrm>
              <a:off x="5567760" y="501084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Freeform: Shape 50">
              <a:extLst>
                <a:ext uri="{FF2B5EF4-FFF2-40B4-BE49-F238E27FC236}">
                  <a16:creationId xmlns:a16="http://schemas.microsoft.com/office/drawing/2014/main" id="{3D56FE50-FFFC-4C3C-A003-020BA52CE248}"/>
                </a:ext>
              </a:extLst>
            </p:cNvPr>
            <p:cNvSpPr/>
            <p:nvPr/>
          </p:nvSpPr>
          <p:spPr>
            <a:xfrm>
              <a:off x="5934599" y="490500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71"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0099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name="page3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CF5F-E8F9-4DC0-825A-A39797310B11}"/>
              </a:ext>
            </a:extLst>
          </p:cNvPr>
          <p:cNvSpPr txBox="1">
            <a:spLocks noGrp="1"/>
          </p:cNvSpPr>
          <p:nvPr>
            <p:ph type="title" idx="4294967295"/>
          </p:nvPr>
        </p:nvSpPr>
        <p:spPr>
          <a:xfrm>
            <a:off x="503999" y="110880"/>
            <a:ext cx="9071640" cy="1176840"/>
          </a:xfrm>
        </p:spPr>
        <p:txBody>
          <a:bodyPr/>
          <a:lstStyle/>
          <a:p>
            <a:pPr lvl="0"/>
            <a:r>
              <a:rPr lang="en-GB"/>
              <a:t>… BUT SOMETIMES NOT</a:t>
            </a:r>
          </a:p>
        </p:txBody>
      </p:sp>
      <p:pic>
        <p:nvPicPr>
          <p:cNvPr id="3" name="Picture Placeholder 2">
            <a:extLst>
              <a:ext uri="{FF2B5EF4-FFF2-40B4-BE49-F238E27FC236}">
                <a16:creationId xmlns:a16="http://schemas.microsoft.com/office/drawing/2014/main" id="{76EF8FAF-B01C-42DA-BC79-B8AFB93EB65C}"/>
              </a:ext>
            </a:extLst>
          </p:cNvPr>
          <p:cNvPicPr>
            <a:picLocks noGrp="1" noChangeAspect="1"/>
          </p:cNvPicPr>
          <p:nvPr>
            <p:ph type="pic" idx="4294967295"/>
          </p:nvPr>
        </p:nvPicPr>
        <p:blipFill>
          <a:blip r:embed="rId3">
            <a:lum/>
            <a:alphaModFix/>
          </a:blip>
          <a:srcRect/>
          <a:stretch>
            <a:fillRect/>
          </a:stretch>
        </p:blipFill>
        <p:spPr>
          <a:xfrm>
            <a:off x="5684400" y="1743119"/>
            <a:ext cx="3362040" cy="2825640"/>
          </a:xfrm>
        </p:spPr>
      </p:pic>
      <p:grpSp>
        <p:nvGrpSpPr>
          <p:cNvPr id="4" name="Group 3" descr="28§display§\begin{equation*} \label{eq:lp_trans} \begin{aligned}&#10;\text {find }  \quad &amp; x, y   &amp; \\&#10;\text {min } \quad  &amp; \color{red}{ |x| + |y| } &amp; \\ &#10;\text {st } \quad  &amp; \color{blue} {x - y = 1 } &amp; \\ &#10;\end{aligned} \end{equation*}§svg§600§TRUE§" title="TexMaths">
            <a:extLst>
              <a:ext uri="{FF2B5EF4-FFF2-40B4-BE49-F238E27FC236}">
                <a16:creationId xmlns:a16="http://schemas.microsoft.com/office/drawing/2014/main" id="{6F9A6F74-928C-4A9C-8A52-EBD15A559856}"/>
              </a:ext>
            </a:extLst>
          </p:cNvPr>
          <p:cNvGrpSpPr/>
          <p:nvPr/>
        </p:nvGrpSpPr>
        <p:grpSpPr>
          <a:xfrm>
            <a:off x="1239480" y="2414880"/>
            <a:ext cx="2530800" cy="1385640"/>
            <a:chOff x="1239480" y="2414880"/>
            <a:chExt cx="2530800" cy="1385640"/>
          </a:xfrm>
        </p:grpSpPr>
        <p:sp>
          <p:nvSpPr>
            <p:cNvPr id="5" name="Freeform: Shape 4">
              <a:extLst>
                <a:ext uri="{FF2B5EF4-FFF2-40B4-BE49-F238E27FC236}">
                  <a16:creationId xmlns:a16="http://schemas.microsoft.com/office/drawing/2014/main" id="{2A196E43-5FF2-4FB6-8131-1AA86442E888}"/>
                </a:ext>
              </a:extLst>
            </p:cNvPr>
            <p:cNvSpPr/>
            <p:nvPr/>
          </p:nvSpPr>
          <p:spPr>
            <a:xfrm>
              <a:off x="1239480" y="2419920"/>
              <a:ext cx="2530800" cy="1377720"/>
            </a:xfrm>
            <a:custGeom>
              <a:avLst/>
              <a:gdLst/>
              <a:ahLst/>
              <a:cxnLst>
                <a:cxn ang="3cd4">
                  <a:pos x="hc" y="t"/>
                </a:cxn>
                <a:cxn ang="cd2">
                  <a:pos x="l" y="vc"/>
                </a:cxn>
                <a:cxn ang="cd4">
                  <a:pos x="hc" y="b"/>
                </a:cxn>
                <a:cxn ang="0">
                  <a:pos x="r" y="vc"/>
                </a:cxn>
              </a:cxnLst>
              <a:rect l="l" t="t" r="r" b="b"/>
              <a:pathLst>
                <a:path w="7031" h="3828">
                  <a:moveTo>
                    <a:pt x="3514" y="3828"/>
                  </a:moveTo>
                  <a:lnTo>
                    <a:pt x="0" y="3828"/>
                  </a:lnTo>
                  <a:lnTo>
                    <a:pt x="0" y="0"/>
                  </a:lnTo>
                  <a:lnTo>
                    <a:pt x="7031" y="0"/>
                  </a:lnTo>
                  <a:lnTo>
                    <a:pt x="7031" y="382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6BEE7279-3AFA-46CA-9A9A-E0F85A11223C}"/>
                </a:ext>
              </a:extLst>
            </p:cNvPr>
            <p:cNvSpPr/>
            <p:nvPr/>
          </p:nvSpPr>
          <p:spPr>
            <a:xfrm>
              <a:off x="1248480" y="241488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F53CF26F-BF07-47AD-9A15-B9250FDED45B}"/>
                </a:ext>
              </a:extLst>
            </p:cNvPr>
            <p:cNvSpPr/>
            <p:nvPr/>
          </p:nvSpPr>
          <p:spPr>
            <a:xfrm>
              <a:off x="1447199" y="250848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3DCC161C-B4F5-4D50-A745-B5C1C4C87B5E}"/>
                </a:ext>
              </a:extLst>
            </p:cNvPr>
            <p:cNvSpPr/>
            <p:nvPr/>
          </p:nvSpPr>
          <p:spPr>
            <a:xfrm>
              <a:off x="1643760" y="241884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28775690-E249-4335-A69C-BDEB4914C6C6}"/>
                </a:ext>
              </a:extLst>
            </p:cNvPr>
            <p:cNvSpPr/>
            <p:nvPr/>
          </p:nvSpPr>
          <p:spPr>
            <a:xfrm>
              <a:off x="2313000" y="250848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0" y="64"/>
                    <a:pt x="400" y="87"/>
                  </a:cubicBezTo>
                  <a:cubicBezTo>
                    <a:pt x="400"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4EDE6EA5-C414-4FE6-A3AB-BB3D0A3EA7EE}"/>
                </a:ext>
              </a:extLst>
            </p:cNvPr>
            <p:cNvSpPr/>
            <p:nvPr/>
          </p:nvSpPr>
          <p:spPr>
            <a:xfrm>
              <a:off x="2534760" y="26276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63D7A586-0B32-4BBF-B374-728071959F38}"/>
                </a:ext>
              </a:extLst>
            </p:cNvPr>
            <p:cNvSpPr/>
            <p:nvPr/>
          </p:nvSpPr>
          <p:spPr>
            <a:xfrm>
              <a:off x="2671920" y="2508480"/>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D46FBB08-F568-4FF9-94E4-59D934FEDB21}"/>
                </a:ext>
              </a:extLst>
            </p:cNvPr>
            <p:cNvSpPr/>
            <p:nvPr/>
          </p:nvSpPr>
          <p:spPr>
            <a:xfrm>
              <a:off x="1250640" y="3039839"/>
              <a:ext cx="276840" cy="156960"/>
            </a:xfrm>
            <a:custGeom>
              <a:avLst/>
              <a:gdLst/>
              <a:ahLst/>
              <a:cxnLst>
                <a:cxn ang="3cd4">
                  <a:pos x="hc" y="t"/>
                </a:cxn>
                <a:cxn ang="cd2">
                  <a:pos x="l" y="vc"/>
                </a:cxn>
                <a:cxn ang="cd4">
                  <a:pos x="hc" y="b"/>
                </a:cxn>
                <a:cxn ang="0">
                  <a:pos x="r" y="vc"/>
                </a:cxn>
              </a:cxnLst>
              <a:rect l="l" t="t" r="r" b="b"/>
              <a:pathLst>
                <a:path w="770" h="437">
                  <a:moveTo>
                    <a:pt x="78" y="98"/>
                  </a:moveTo>
                  <a:lnTo>
                    <a:pt x="78" y="361"/>
                  </a:lnTo>
                  <a:cubicBezTo>
                    <a:pt x="78" y="406"/>
                    <a:pt x="67" y="406"/>
                    <a:pt x="0" y="406"/>
                  </a:cubicBezTo>
                  <a:lnTo>
                    <a:pt x="0" y="437"/>
                  </a:lnTo>
                  <a:cubicBezTo>
                    <a:pt x="34" y="437"/>
                    <a:pt x="84" y="434"/>
                    <a:pt x="112" y="434"/>
                  </a:cubicBezTo>
                  <a:cubicBezTo>
                    <a:pt x="137" y="434"/>
                    <a:pt x="188" y="437"/>
                    <a:pt x="221" y="437"/>
                  </a:cubicBezTo>
                  <a:lnTo>
                    <a:pt x="221" y="406"/>
                  </a:lnTo>
                  <a:cubicBezTo>
                    <a:pt x="157" y="406"/>
                    <a:pt x="146" y="406"/>
                    <a:pt x="146" y="361"/>
                  </a:cubicBezTo>
                  <a:lnTo>
                    <a:pt x="146" y="179"/>
                  </a:lnTo>
                  <a:cubicBezTo>
                    <a:pt x="146" y="78"/>
                    <a:pt x="216" y="22"/>
                    <a:pt x="277" y="22"/>
                  </a:cubicBezTo>
                  <a:cubicBezTo>
                    <a:pt x="342" y="22"/>
                    <a:pt x="353" y="76"/>
                    <a:pt x="353" y="132"/>
                  </a:cubicBezTo>
                  <a:lnTo>
                    <a:pt x="353" y="361"/>
                  </a:lnTo>
                  <a:cubicBezTo>
                    <a:pt x="353" y="406"/>
                    <a:pt x="342" y="406"/>
                    <a:pt x="274" y="406"/>
                  </a:cubicBezTo>
                  <a:lnTo>
                    <a:pt x="274" y="437"/>
                  </a:lnTo>
                  <a:cubicBezTo>
                    <a:pt x="308" y="437"/>
                    <a:pt x="358" y="434"/>
                    <a:pt x="386" y="434"/>
                  </a:cubicBezTo>
                  <a:cubicBezTo>
                    <a:pt x="412" y="434"/>
                    <a:pt x="462" y="437"/>
                    <a:pt x="496" y="437"/>
                  </a:cubicBezTo>
                  <a:lnTo>
                    <a:pt x="496" y="406"/>
                  </a:lnTo>
                  <a:cubicBezTo>
                    <a:pt x="431" y="406"/>
                    <a:pt x="420" y="406"/>
                    <a:pt x="420" y="361"/>
                  </a:cubicBezTo>
                  <a:lnTo>
                    <a:pt x="420" y="179"/>
                  </a:lnTo>
                  <a:cubicBezTo>
                    <a:pt x="420" y="78"/>
                    <a:pt x="490" y="22"/>
                    <a:pt x="554" y="22"/>
                  </a:cubicBezTo>
                  <a:cubicBezTo>
                    <a:pt x="616" y="22"/>
                    <a:pt x="627" y="76"/>
                    <a:pt x="627" y="132"/>
                  </a:cubicBezTo>
                  <a:lnTo>
                    <a:pt x="627" y="361"/>
                  </a:lnTo>
                  <a:cubicBezTo>
                    <a:pt x="627" y="406"/>
                    <a:pt x="616" y="406"/>
                    <a:pt x="549" y="406"/>
                  </a:cubicBezTo>
                  <a:lnTo>
                    <a:pt x="549" y="437"/>
                  </a:lnTo>
                  <a:cubicBezTo>
                    <a:pt x="582" y="437"/>
                    <a:pt x="633" y="434"/>
                    <a:pt x="661" y="434"/>
                  </a:cubicBezTo>
                  <a:cubicBezTo>
                    <a:pt x="686" y="434"/>
                    <a:pt x="736" y="437"/>
                    <a:pt x="770" y="437"/>
                  </a:cubicBezTo>
                  <a:lnTo>
                    <a:pt x="770" y="406"/>
                  </a:lnTo>
                  <a:cubicBezTo>
                    <a:pt x="720" y="406"/>
                    <a:pt x="694" y="406"/>
                    <a:pt x="694" y="378"/>
                  </a:cubicBezTo>
                  <a:lnTo>
                    <a:pt x="694" y="188"/>
                  </a:lnTo>
                  <a:cubicBezTo>
                    <a:pt x="694" y="104"/>
                    <a:pt x="694" y="73"/>
                    <a:pt x="664" y="36"/>
                  </a:cubicBezTo>
                  <a:cubicBezTo>
                    <a:pt x="650" y="20"/>
                    <a:pt x="616" y="0"/>
                    <a:pt x="560" y="0"/>
                  </a:cubicBezTo>
                  <a:cubicBezTo>
                    <a:pt x="476" y="0"/>
                    <a:pt x="434" y="59"/>
                    <a:pt x="417" y="98"/>
                  </a:cubicBezTo>
                  <a:cubicBezTo>
                    <a:pt x="403" y="11"/>
                    <a:pt x="330"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94A475A4-9209-4228-A845-5558F2FC3BE1}"/>
                </a:ext>
              </a:extLst>
            </p:cNvPr>
            <p:cNvSpPr/>
            <p:nvPr/>
          </p:nvSpPr>
          <p:spPr>
            <a:xfrm>
              <a:off x="1544760" y="2959199"/>
              <a:ext cx="76320" cy="237600"/>
            </a:xfrm>
            <a:custGeom>
              <a:avLst/>
              <a:gdLst/>
              <a:ahLst/>
              <a:cxnLst>
                <a:cxn ang="3cd4">
                  <a:pos x="hc" y="t"/>
                </a:cxn>
                <a:cxn ang="cd2">
                  <a:pos x="l" y="vc"/>
                </a:cxn>
                <a:cxn ang="cd4">
                  <a:pos x="hc" y="b"/>
                </a:cxn>
                <a:cxn ang="0">
                  <a:pos x="r" y="vc"/>
                </a:cxn>
              </a:cxnLst>
              <a:rect l="l" t="t" r="r" b="b"/>
              <a:pathLst>
                <a:path w="213" h="661">
                  <a:moveTo>
                    <a:pt x="143" y="224"/>
                  </a:moveTo>
                  <a:lnTo>
                    <a:pt x="3" y="235"/>
                  </a:lnTo>
                  <a:lnTo>
                    <a:pt x="3" y="266"/>
                  </a:lnTo>
                  <a:cubicBezTo>
                    <a:pt x="70" y="266"/>
                    <a:pt x="78" y="272"/>
                    <a:pt x="78" y="319"/>
                  </a:cubicBezTo>
                  <a:lnTo>
                    <a:pt x="78" y="585"/>
                  </a:lnTo>
                  <a:cubicBezTo>
                    <a:pt x="78" y="630"/>
                    <a:pt x="67" y="630"/>
                    <a:pt x="0" y="630"/>
                  </a:cubicBezTo>
                  <a:lnTo>
                    <a:pt x="0" y="661"/>
                  </a:lnTo>
                  <a:cubicBezTo>
                    <a:pt x="31" y="661"/>
                    <a:pt x="87" y="658"/>
                    <a:pt x="109" y="658"/>
                  </a:cubicBezTo>
                  <a:cubicBezTo>
                    <a:pt x="146" y="658"/>
                    <a:pt x="179" y="661"/>
                    <a:pt x="213" y="661"/>
                  </a:cubicBezTo>
                  <a:lnTo>
                    <a:pt x="213" y="630"/>
                  </a:lnTo>
                  <a:cubicBezTo>
                    <a:pt x="148" y="630"/>
                    <a:pt x="143" y="624"/>
                    <a:pt x="143" y="588"/>
                  </a:cubicBezTo>
                  <a:close/>
                  <a:moveTo>
                    <a:pt x="148" y="53"/>
                  </a:moveTo>
                  <a:cubicBezTo>
                    <a:pt x="148" y="20"/>
                    <a:pt x="123" y="0"/>
                    <a:pt x="95" y="0"/>
                  </a:cubicBezTo>
                  <a:cubicBezTo>
                    <a:pt x="64" y="0"/>
                    <a:pt x="42" y="28"/>
                    <a:pt x="42" y="53"/>
                  </a:cubicBezTo>
                  <a:cubicBezTo>
                    <a:pt x="42" y="78"/>
                    <a:pt x="64" y="104"/>
                    <a:pt x="95" y="104"/>
                  </a:cubicBezTo>
                  <a:cubicBezTo>
                    <a:pt x="123" y="104"/>
                    <a:pt x="148" y="84"/>
                    <a:pt x="148"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7CE8D70F-2C3A-4F1A-AC59-9EAC53D37031}"/>
                </a:ext>
              </a:extLst>
            </p:cNvPr>
            <p:cNvSpPr/>
            <p:nvPr/>
          </p:nvSpPr>
          <p:spPr>
            <a:xfrm>
              <a:off x="1642680" y="3039839"/>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B7D2CEA1-0D5F-4275-9C77-6CC9A4439122}"/>
                </a:ext>
              </a:extLst>
            </p:cNvPr>
            <p:cNvSpPr/>
            <p:nvPr/>
          </p:nvSpPr>
          <p:spPr>
            <a:xfrm>
              <a:off x="234432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4860A21B-B6ED-47B2-8843-993E281D2D98}"/>
                </a:ext>
              </a:extLst>
            </p:cNvPr>
            <p:cNvSpPr/>
            <p:nvPr/>
          </p:nvSpPr>
          <p:spPr>
            <a:xfrm>
              <a:off x="2410919" y="3039839"/>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E9311EBD-AFFB-4B27-919C-B01177AC0521}"/>
                </a:ext>
              </a:extLst>
            </p:cNvPr>
            <p:cNvSpPr/>
            <p:nvPr/>
          </p:nvSpPr>
          <p:spPr>
            <a:xfrm>
              <a:off x="264456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23E9F451-536A-4AFA-A97D-F114D9A140FC}"/>
                </a:ext>
              </a:extLst>
            </p:cNvPr>
            <p:cNvSpPr/>
            <p:nvPr/>
          </p:nvSpPr>
          <p:spPr>
            <a:xfrm>
              <a:off x="2799000" y="298944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11" y="0"/>
                    <a:pt x="311" y="20"/>
                    <a:pt x="311" y="34"/>
                  </a:cubicBezTo>
                  <a:lnTo>
                    <a:pt x="311" y="308"/>
                  </a:lnTo>
                  <a:lnTo>
                    <a:pt x="34" y="308"/>
                  </a:lnTo>
                  <a:cubicBezTo>
                    <a:pt x="20" y="308"/>
                    <a:pt x="0" y="308"/>
                    <a:pt x="0" y="330"/>
                  </a:cubicBezTo>
                  <a:cubicBezTo>
                    <a:pt x="0" y="350"/>
                    <a:pt x="20" y="350"/>
                    <a:pt x="34" y="350"/>
                  </a:cubicBezTo>
                  <a:lnTo>
                    <a:pt x="311" y="350"/>
                  </a:lnTo>
                  <a:lnTo>
                    <a:pt x="311" y="624"/>
                  </a:lnTo>
                  <a:cubicBezTo>
                    <a:pt x="311" y="638"/>
                    <a:pt x="311" y="658"/>
                    <a:pt x="330" y="658"/>
                  </a:cubicBezTo>
                  <a:cubicBezTo>
                    <a:pt x="350" y="658"/>
                    <a:pt x="350" y="638"/>
                    <a:pt x="350" y="62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F1DEF372-7CE9-4068-9712-DA34281C19E3}"/>
                </a:ext>
              </a:extLst>
            </p:cNvPr>
            <p:cNvSpPr/>
            <p:nvPr/>
          </p:nvSpPr>
          <p:spPr>
            <a:xfrm>
              <a:off x="317376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9524F012-7FC9-4D68-8DD2-331B376E3A82}"/>
                </a:ext>
              </a:extLst>
            </p:cNvPr>
            <p:cNvSpPr/>
            <p:nvPr/>
          </p:nvSpPr>
          <p:spPr>
            <a:xfrm>
              <a:off x="3240360" y="3039839"/>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108687E2-1E0A-4BE5-9803-F538E432C5D5}"/>
                </a:ext>
              </a:extLst>
            </p:cNvPr>
            <p:cNvSpPr/>
            <p:nvPr/>
          </p:nvSpPr>
          <p:spPr>
            <a:xfrm>
              <a:off x="3458160" y="2931120"/>
              <a:ext cx="14760" cy="354600"/>
            </a:xfrm>
            <a:custGeom>
              <a:avLst/>
              <a:gdLst/>
              <a:ahLst/>
              <a:cxnLst>
                <a:cxn ang="3cd4">
                  <a:pos x="hc" y="t"/>
                </a:cxn>
                <a:cxn ang="cd2">
                  <a:pos x="l" y="vc"/>
                </a:cxn>
                <a:cxn ang="cd4">
                  <a:pos x="hc" y="b"/>
                </a:cxn>
                <a:cxn ang="0">
                  <a:pos x="r" y="vc"/>
                </a:cxn>
              </a:cxnLst>
              <a:rect l="l" t="t" r="r" b="b"/>
              <a:pathLst>
                <a:path w="42" h="986">
                  <a:moveTo>
                    <a:pt x="42" y="36"/>
                  </a:moveTo>
                  <a:cubicBezTo>
                    <a:pt x="42" y="17"/>
                    <a:pt x="42" y="0"/>
                    <a:pt x="22" y="0"/>
                  </a:cubicBezTo>
                  <a:cubicBezTo>
                    <a:pt x="0" y="0"/>
                    <a:pt x="0" y="17"/>
                    <a:pt x="0" y="36"/>
                  </a:cubicBezTo>
                  <a:lnTo>
                    <a:pt x="0" y="952"/>
                  </a:lnTo>
                  <a:cubicBezTo>
                    <a:pt x="0" y="969"/>
                    <a:pt x="0" y="986"/>
                    <a:pt x="22" y="986"/>
                  </a:cubicBezTo>
                  <a:cubicBezTo>
                    <a:pt x="42" y="986"/>
                    <a:pt x="42" y="969"/>
                    <a:pt x="42" y="95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4C7C58A2-EF0A-4FA6-9178-3E89C99C9D75}"/>
                </a:ext>
              </a:extLst>
            </p:cNvPr>
            <p:cNvSpPr/>
            <p:nvPr/>
          </p:nvSpPr>
          <p:spPr>
            <a:xfrm>
              <a:off x="1564200" y="356904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FB574A9D-3ECE-4130-9E86-86CDE0C6B3E2}"/>
                </a:ext>
              </a:extLst>
            </p:cNvPr>
            <p:cNvSpPr/>
            <p:nvPr/>
          </p:nvSpPr>
          <p:spPr>
            <a:xfrm>
              <a:off x="1698119" y="35096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7C6B6B38-D64B-4E1D-83ED-E5B436979980}"/>
                </a:ext>
              </a:extLst>
            </p:cNvPr>
            <p:cNvSpPr/>
            <p:nvPr/>
          </p:nvSpPr>
          <p:spPr>
            <a:xfrm>
              <a:off x="2313000" y="357120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0" y="64"/>
                    <a:pt x="400" y="87"/>
                  </a:cubicBezTo>
                  <a:cubicBezTo>
                    <a:pt x="400"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0279B16D-4802-4FF1-91F8-7FEE39E8C954}"/>
                </a:ext>
              </a:extLst>
            </p:cNvPr>
            <p:cNvSpPr/>
            <p:nvPr/>
          </p:nvSpPr>
          <p:spPr>
            <a:xfrm>
              <a:off x="2612520" y="3632400"/>
              <a:ext cx="217440" cy="14760"/>
            </a:xfrm>
            <a:custGeom>
              <a:avLst/>
              <a:gdLst/>
              <a:ahLst/>
              <a:cxnLst>
                <a:cxn ang="3cd4">
                  <a:pos x="hc" y="t"/>
                </a:cxn>
                <a:cxn ang="cd2">
                  <a:pos x="l" y="vc"/>
                </a:cxn>
                <a:cxn ang="cd4">
                  <a:pos x="hc" y="b"/>
                </a:cxn>
                <a:cxn ang="0">
                  <a:pos x="r" y="vc"/>
                </a:cxn>
              </a:cxnLst>
              <a:rect l="l" t="t" r="r" b="b"/>
              <a:pathLst>
                <a:path w="605" h="42">
                  <a:moveTo>
                    <a:pt x="568" y="42"/>
                  </a:moveTo>
                  <a:cubicBezTo>
                    <a:pt x="585" y="42"/>
                    <a:pt x="605" y="42"/>
                    <a:pt x="605" y="22"/>
                  </a:cubicBezTo>
                  <a:cubicBezTo>
                    <a:pt x="605" y="0"/>
                    <a:pt x="585" y="0"/>
                    <a:pt x="568" y="0"/>
                  </a:cubicBezTo>
                  <a:lnTo>
                    <a:pt x="34" y="0"/>
                  </a:lnTo>
                  <a:cubicBezTo>
                    <a:pt x="17" y="0"/>
                    <a:pt x="0" y="0"/>
                    <a:pt x="0" y="22"/>
                  </a:cubicBezTo>
                  <a:cubicBezTo>
                    <a:pt x="0" y="42"/>
                    <a:pt x="17" y="42"/>
                    <a:pt x="34" y="4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584AA598-8D50-40AC-87B3-6E0DB290A72E}"/>
                </a:ext>
              </a:extLst>
            </p:cNvPr>
            <p:cNvSpPr/>
            <p:nvPr/>
          </p:nvSpPr>
          <p:spPr>
            <a:xfrm>
              <a:off x="2946239" y="3571200"/>
              <a:ext cx="163800" cy="229320"/>
            </a:xfrm>
            <a:custGeom>
              <a:avLst/>
              <a:gdLst/>
              <a:ahLst/>
              <a:cxnLst>
                <a:cxn ang="3cd4">
                  <a:pos x="hc" y="t"/>
                </a:cxn>
                <a:cxn ang="cd2">
                  <a:pos x="l" y="vc"/>
                </a:cxn>
                <a:cxn ang="cd4">
                  <a:pos x="hc" y="b"/>
                </a:cxn>
                <a:cxn ang="0">
                  <a:pos x="r" y="vc"/>
                </a:cxn>
              </a:cxnLst>
              <a:rect l="l" t="t" r="r" b="b"/>
              <a:pathLst>
                <a:path w="456" h="638">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4"/>
                  </a:cubicBezTo>
                  <a:cubicBezTo>
                    <a:pt x="210" y="588"/>
                    <a:pt x="171" y="619"/>
                    <a:pt x="126" y="619"/>
                  </a:cubicBezTo>
                  <a:cubicBezTo>
                    <a:pt x="112" y="619"/>
                    <a:pt x="67" y="616"/>
                    <a:pt x="50" y="577"/>
                  </a:cubicBezTo>
                  <a:cubicBezTo>
                    <a:pt x="67" y="577"/>
                    <a:pt x="78" y="577"/>
                    <a:pt x="92" y="566"/>
                  </a:cubicBezTo>
                  <a:cubicBezTo>
                    <a:pt x="104" y="554"/>
                    <a:pt x="112" y="543"/>
                    <a:pt x="112" y="524"/>
                  </a:cubicBezTo>
                  <a:cubicBezTo>
                    <a:pt x="112" y="493"/>
                    <a:pt x="87" y="490"/>
                    <a:pt x="76" y="490"/>
                  </a:cubicBezTo>
                  <a:cubicBezTo>
                    <a:pt x="53" y="490"/>
                    <a:pt x="20" y="504"/>
                    <a:pt x="20" y="554"/>
                  </a:cubicBezTo>
                  <a:cubicBezTo>
                    <a:pt x="20" y="602"/>
                    <a:pt x="64" y="638"/>
                    <a:pt x="126" y="638"/>
                  </a:cubicBezTo>
                  <a:cubicBezTo>
                    <a:pt x="227" y="638"/>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C1B52950-0936-494B-A028-E73E2FB16347}"/>
                </a:ext>
              </a:extLst>
            </p:cNvPr>
            <p:cNvSpPr/>
            <p:nvPr/>
          </p:nvSpPr>
          <p:spPr>
            <a:xfrm>
              <a:off x="3240360" y="359820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5C036356-5E83-4F73-BBE2-7D80A591D0F4}"/>
                </a:ext>
              </a:extLst>
            </p:cNvPr>
            <p:cNvSpPr/>
            <p:nvPr/>
          </p:nvSpPr>
          <p:spPr>
            <a:xfrm>
              <a:off x="3624480" y="3491279"/>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9" name="Group 28" descr="28§display§\color{blue}  y =  x - 1§svg§600§TRUE§" title="TexMaths">
            <a:extLst>
              <a:ext uri="{FF2B5EF4-FFF2-40B4-BE49-F238E27FC236}">
                <a16:creationId xmlns:a16="http://schemas.microsoft.com/office/drawing/2014/main" id="{FECE1556-A3DA-4975-AB5B-8F9F1AC4246A}"/>
              </a:ext>
            </a:extLst>
          </p:cNvPr>
          <p:cNvGrpSpPr/>
          <p:nvPr/>
        </p:nvGrpSpPr>
        <p:grpSpPr>
          <a:xfrm>
            <a:off x="6996960" y="2742119"/>
            <a:ext cx="1468440" cy="308161"/>
            <a:chOff x="6996960" y="2742119"/>
            <a:chExt cx="1468440" cy="308161"/>
          </a:xfrm>
        </p:grpSpPr>
        <p:sp>
          <p:nvSpPr>
            <p:cNvPr id="30" name="Freeform: Shape 29">
              <a:extLst>
                <a:ext uri="{FF2B5EF4-FFF2-40B4-BE49-F238E27FC236}">
                  <a16:creationId xmlns:a16="http://schemas.microsoft.com/office/drawing/2014/main" id="{7DBE8AE0-5AD5-49DC-9CA4-28FADF36FDD6}"/>
                </a:ext>
              </a:extLst>
            </p:cNvPr>
            <p:cNvSpPr/>
            <p:nvPr/>
          </p:nvSpPr>
          <p:spPr>
            <a:xfrm>
              <a:off x="6996960" y="2750040"/>
              <a:ext cx="1468440" cy="297000"/>
            </a:xfrm>
            <a:custGeom>
              <a:avLst/>
              <a:gdLst/>
              <a:ahLst/>
              <a:cxnLst>
                <a:cxn ang="3cd4">
                  <a:pos x="hc" y="t"/>
                </a:cxn>
                <a:cxn ang="cd2">
                  <a:pos x="l" y="vc"/>
                </a:cxn>
                <a:cxn ang="cd4">
                  <a:pos x="hc" y="b"/>
                </a:cxn>
                <a:cxn ang="0">
                  <a:pos x="r" y="vc"/>
                </a:cxn>
              </a:cxnLst>
              <a:rect l="l" t="t" r="r" b="b"/>
              <a:pathLst>
                <a:path w="4080" h="826">
                  <a:moveTo>
                    <a:pt x="2039" y="826"/>
                  </a:moveTo>
                  <a:lnTo>
                    <a:pt x="0" y="826"/>
                  </a:lnTo>
                  <a:lnTo>
                    <a:pt x="0" y="0"/>
                  </a:lnTo>
                  <a:lnTo>
                    <a:pt x="4080" y="0"/>
                  </a:lnTo>
                  <a:lnTo>
                    <a:pt x="4080"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B6941679-C2E9-47E9-9867-4DDAD37F4568}"/>
                </a:ext>
              </a:extLst>
            </p:cNvPr>
            <p:cNvSpPr/>
            <p:nvPr/>
          </p:nvSpPr>
          <p:spPr>
            <a:xfrm>
              <a:off x="7007039" y="282060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D14FFAAD-29B1-4537-BE14-696E17ECB491}"/>
                </a:ext>
              </a:extLst>
            </p:cNvPr>
            <p:cNvSpPr/>
            <p:nvPr/>
          </p:nvSpPr>
          <p:spPr>
            <a:xfrm>
              <a:off x="7301519" y="284796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F33978D2-CBA1-4921-B524-B5455AC9F0D8}"/>
                </a:ext>
              </a:extLst>
            </p:cNvPr>
            <p:cNvSpPr/>
            <p:nvPr/>
          </p:nvSpPr>
          <p:spPr>
            <a:xfrm>
              <a:off x="7664400" y="282060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007030B2-52D2-408A-B39C-AFD0952C293A}"/>
                </a:ext>
              </a:extLst>
            </p:cNvPr>
            <p:cNvSpPr/>
            <p:nvPr/>
          </p:nvSpPr>
          <p:spPr>
            <a:xfrm>
              <a:off x="7963560" y="2882160"/>
              <a:ext cx="217440" cy="14760"/>
            </a:xfrm>
            <a:custGeom>
              <a:avLst/>
              <a:gdLst/>
              <a:ahLst/>
              <a:cxnLst>
                <a:cxn ang="3cd4">
                  <a:pos x="hc" y="t"/>
                </a:cxn>
                <a:cxn ang="cd2">
                  <a:pos x="l" y="vc"/>
                </a:cxn>
                <a:cxn ang="cd4">
                  <a:pos x="hc" y="b"/>
                </a:cxn>
                <a:cxn ang="0">
                  <a:pos x="r" y="vc"/>
                </a:cxn>
              </a:cxnLst>
              <a:rect l="l" t="t" r="r" b="b"/>
              <a:pathLst>
                <a:path w="605" h="42">
                  <a:moveTo>
                    <a:pt x="568" y="42"/>
                  </a:moveTo>
                  <a:cubicBezTo>
                    <a:pt x="585" y="42"/>
                    <a:pt x="605" y="42"/>
                    <a:pt x="605" y="22"/>
                  </a:cubicBezTo>
                  <a:cubicBezTo>
                    <a:pt x="605" y="0"/>
                    <a:pt x="585" y="0"/>
                    <a:pt x="568" y="0"/>
                  </a:cubicBezTo>
                  <a:lnTo>
                    <a:pt x="34" y="0"/>
                  </a:lnTo>
                  <a:cubicBezTo>
                    <a:pt x="17" y="0"/>
                    <a:pt x="0" y="0"/>
                    <a:pt x="0" y="22"/>
                  </a:cubicBezTo>
                  <a:cubicBezTo>
                    <a:pt x="0" y="42"/>
                    <a:pt x="17" y="42"/>
                    <a:pt x="34" y="4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9D32B574-143A-4834-B33F-AF0EC6037741}"/>
                </a:ext>
              </a:extLst>
            </p:cNvPr>
            <p:cNvSpPr/>
            <p:nvPr/>
          </p:nvSpPr>
          <p:spPr>
            <a:xfrm>
              <a:off x="8319600" y="2742119"/>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36" name="Group 35" descr="28§display§\color{Red} x = 0.5, y = 0.5§svg§600§TRUE§" title="TexMaths">
            <a:extLst>
              <a:ext uri="{FF2B5EF4-FFF2-40B4-BE49-F238E27FC236}">
                <a16:creationId xmlns:a16="http://schemas.microsoft.com/office/drawing/2014/main" id="{F555E05D-8AD6-4200-8B56-39F6E34131A6}"/>
              </a:ext>
            </a:extLst>
          </p:cNvPr>
          <p:cNvGrpSpPr/>
          <p:nvPr/>
        </p:nvGrpSpPr>
        <p:grpSpPr>
          <a:xfrm>
            <a:off x="3983400" y="4905720"/>
            <a:ext cx="2389680" cy="308160"/>
            <a:chOff x="3983400" y="4905720"/>
            <a:chExt cx="2389680" cy="308160"/>
          </a:xfrm>
        </p:grpSpPr>
        <p:sp>
          <p:nvSpPr>
            <p:cNvPr id="37" name="Freeform: Shape 36">
              <a:extLst>
                <a:ext uri="{FF2B5EF4-FFF2-40B4-BE49-F238E27FC236}">
                  <a16:creationId xmlns:a16="http://schemas.microsoft.com/office/drawing/2014/main" id="{36A9ECB4-4A44-4403-A111-2568E1F04DD4}"/>
                </a:ext>
              </a:extLst>
            </p:cNvPr>
            <p:cNvSpPr/>
            <p:nvPr/>
          </p:nvSpPr>
          <p:spPr>
            <a:xfrm>
              <a:off x="3983400" y="4913640"/>
              <a:ext cx="2389680" cy="297000"/>
            </a:xfrm>
            <a:custGeom>
              <a:avLst/>
              <a:gdLst/>
              <a:ahLst/>
              <a:cxnLst>
                <a:cxn ang="3cd4">
                  <a:pos x="hc" y="t"/>
                </a:cxn>
                <a:cxn ang="cd2">
                  <a:pos x="l" y="vc"/>
                </a:cxn>
                <a:cxn ang="cd4">
                  <a:pos x="hc" y="b"/>
                </a:cxn>
                <a:cxn ang="0">
                  <a:pos x="r" y="vc"/>
                </a:cxn>
              </a:cxnLst>
              <a:rect l="l" t="t" r="r" b="b"/>
              <a:pathLst>
                <a:path w="6639" h="826">
                  <a:moveTo>
                    <a:pt x="3321" y="826"/>
                  </a:moveTo>
                  <a:lnTo>
                    <a:pt x="0" y="826"/>
                  </a:lnTo>
                  <a:lnTo>
                    <a:pt x="0" y="0"/>
                  </a:lnTo>
                  <a:lnTo>
                    <a:pt x="6639" y="0"/>
                  </a:lnTo>
                  <a:lnTo>
                    <a:pt x="6639"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A5B9E51E-2FBE-4D85-826E-370E035BF039}"/>
                </a:ext>
              </a:extLst>
            </p:cNvPr>
            <p:cNvSpPr/>
            <p:nvPr/>
          </p:nvSpPr>
          <p:spPr>
            <a:xfrm>
              <a:off x="3993480" y="498420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C5A351C2-68F2-4F12-B84C-16B848A9C1EC}"/>
                </a:ext>
              </a:extLst>
            </p:cNvPr>
            <p:cNvSpPr/>
            <p:nvPr/>
          </p:nvSpPr>
          <p:spPr>
            <a:xfrm>
              <a:off x="4303080" y="501156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79E91202-CC25-4F61-B7BF-34F121FA4F4B}"/>
                </a:ext>
              </a:extLst>
            </p:cNvPr>
            <p:cNvSpPr/>
            <p:nvPr/>
          </p:nvSpPr>
          <p:spPr>
            <a:xfrm>
              <a:off x="4669920" y="490572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71"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C7C7868-9CF8-4C87-B137-9BBB196E3651}"/>
                </a:ext>
              </a:extLst>
            </p:cNvPr>
            <p:cNvSpPr/>
            <p:nvPr/>
          </p:nvSpPr>
          <p:spPr>
            <a:xfrm>
              <a:off x="4863240" y="510336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D1202D6C-9620-4160-91C6-4D46280D737F}"/>
                </a:ext>
              </a:extLst>
            </p:cNvPr>
            <p:cNvSpPr/>
            <p:nvPr/>
          </p:nvSpPr>
          <p:spPr>
            <a:xfrm>
              <a:off x="4948919" y="4905720"/>
              <a:ext cx="141840" cy="244800"/>
            </a:xfrm>
            <a:custGeom>
              <a:avLst/>
              <a:gdLst/>
              <a:ahLst/>
              <a:cxnLst>
                <a:cxn ang="3cd4">
                  <a:pos x="hc" y="t"/>
                </a:cxn>
                <a:cxn ang="cd2">
                  <a:pos x="l" y="vc"/>
                </a:cxn>
                <a:cxn ang="cd4">
                  <a:pos x="hc" y="b"/>
                </a:cxn>
                <a:cxn ang="0">
                  <a:pos x="r" y="vc"/>
                </a:cxn>
              </a:cxnLst>
              <a:rect l="l" t="t" r="r" b="b"/>
              <a:pathLst>
                <a:path w="395" h="681">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3" y="342"/>
                    <a:pt x="73" y="339"/>
                    <a:pt x="78" y="333"/>
                  </a:cubicBezTo>
                  <a:cubicBezTo>
                    <a:pt x="90"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3"/>
                    <a:pt x="176" y="653"/>
                  </a:cubicBezTo>
                  <a:cubicBezTo>
                    <a:pt x="106" y="653"/>
                    <a:pt x="48" y="599"/>
                    <a:pt x="31" y="541"/>
                  </a:cubicBezTo>
                  <a:cubicBezTo>
                    <a:pt x="34" y="543"/>
                    <a:pt x="36" y="543"/>
                    <a:pt x="48" y="543"/>
                  </a:cubicBezTo>
                  <a:cubicBezTo>
                    <a:pt x="81" y="543"/>
                    <a:pt x="98" y="518"/>
                    <a:pt x="98" y="496"/>
                  </a:cubicBezTo>
                  <a:cubicBezTo>
                    <a:pt x="98" y="471"/>
                    <a:pt x="81" y="448"/>
                    <a:pt x="48" y="448"/>
                  </a:cubicBezTo>
                  <a:cubicBezTo>
                    <a:pt x="34" y="448"/>
                    <a:pt x="0" y="454"/>
                    <a:pt x="0" y="499"/>
                  </a:cubicBezTo>
                  <a:cubicBezTo>
                    <a:pt x="0" y="585"/>
                    <a:pt x="67" y="681"/>
                    <a:pt x="179" y="681"/>
                  </a:cubicBezTo>
                  <a:cubicBezTo>
                    <a:pt x="294" y="681"/>
                    <a:pt x="395" y="585"/>
                    <a:pt x="395" y="459"/>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D7920FCA-AC27-47ED-838E-C090A8C9354A}"/>
                </a:ext>
              </a:extLst>
            </p:cNvPr>
            <p:cNvSpPr/>
            <p:nvPr/>
          </p:nvSpPr>
          <p:spPr>
            <a:xfrm>
              <a:off x="5137560" y="510336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1A553900-FD67-4466-894D-2E5E3F232596}"/>
                </a:ext>
              </a:extLst>
            </p:cNvPr>
            <p:cNvSpPr/>
            <p:nvPr/>
          </p:nvSpPr>
          <p:spPr>
            <a:xfrm>
              <a:off x="5274720" y="498420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7" y="137"/>
                    <a:pt x="358" y="165"/>
                  </a:cubicBezTo>
                  <a:lnTo>
                    <a:pt x="314" y="342"/>
                  </a:lnTo>
                  <a:cubicBezTo>
                    <a:pt x="311" y="356"/>
                    <a:pt x="269" y="426"/>
                    <a:pt x="204"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04A520B7-DC4E-4E01-B9EC-1D811401A88B}"/>
                </a:ext>
              </a:extLst>
            </p:cNvPr>
            <p:cNvSpPr/>
            <p:nvPr/>
          </p:nvSpPr>
          <p:spPr>
            <a:xfrm>
              <a:off x="5569200" y="501156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FD966184-0061-4B49-B210-000C6145C468}"/>
                </a:ext>
              </a:extLst>
            </p:cNvPr>
            <p:cNvSpPr/>
            <p:nvPr/>
          </p:nvSpPr>
          <p:spPr>
            <a:xfrm>
              <a:off x="5936039" y="490572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71"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323A647B-C8BD-420C-B707-EB9A3DA620D3}"/>
                </a:ext>
              </a:extLst>
            </p:cNvPr>
            <p:cNvSpPr/>
            <p:nvPr/>
          </p:nvSpPr>
          <p:spPr>
            <a:xfrm>
              <a:off x="6128640" y="510336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47F8B5D1-A911-4140-ADAD-85C9380B3D57}"/>
                </a:ext>
              </a:extLst>
            </p:cNvPr>
            <p:cNvSpPr/>
            <p:nvPr/>
          </p:nvSpPr>
          <p:spPr>
            <a:xfrm>
              <a:off x="6214319" y="4905720"/>
              <a:ext cx="141840" cy="244800"/>
            </a:xfrm>
            <a:custGeom>
              <a:avLst/>
              <a:gdLst/>
              <a:ahLst/>
              <a:cxnLst>
                <a:cxn ang="3cd4">
                  <a:pos x="hc" y="t"/>
                </a:cxn>
                <a:cxn ang="cd2">
                  <a:pos x="l" y="vc"/>
                </a:cxn>
                <a:cxn ang="cd4">
                  <a:pos x="hc" y="b"/>
                </a:cxn>
                <a:cxn ang="0">
                  <a:pos x="r" y="vc"/>
                </a:cxn>
              </a:cxnLst>
              <a:rect l="l" t="t" r="r" b="b"/>
              <a:pathLst>
                <a:path w="395" h="681">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0" y="342"/>
                    <a:pt x="73" y="339"/>
                    <a:pt x="78" y="333"/>
                  </a:cubicBezTo>
                  <a:cubicBezTo>
                    <a:pt x="87"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3"/>
                    <a:pt x="176" y="653"/>
                  </a:cubicBezTo>
                  <a:cubicBezTo>
                    <a:pt x="106" y="653"/>
                    <a:pt x="48" y="599"/>
                    <a:pt x="31" y="541"/>
                  </a:cubicBezTo>
                  <a:cubicBezTo>
                    <a:pt x="34" y="543"/>
                    <a:pt x="36" y="543"/>
                    <a:pt x="48" y="543"/>
                  </a:cubicBezTo>
                  <a:cubicBezTo>
                    <a:pt x="81" y="543"/>
                    <a:pt x="98" y="518"/>
                    <a:pt x="98" y="496"/>
                  </a:cubicBezTo>
                  <a:cubicBezTo>
                    <a:pt x="98" y="471"/>
                    <a:pt x="81" y="448"/>
                    <a:pt x="48" y="448"/>
                  </a:cubicBezTo>
                  <a:cubicBezTo>
                    <a:pt x="34" y="448"/>
                    <a:pt x="0" y="454"/>
                    <a:pt x="0" y="499"/>
                  </a:cubicBezTo>
                  <a:cubicBezTo>
                    <a:pt x="0" y="585"/>
                    <a:pt x="67" y="681"/>
                    <a:pt x="179" y="681"/>
                  </a:cubicBezTo>
                  <a:cubicBezTo>
                    <a:pt x="294" y="681"/>
                    <a:pt x="395" y="585"/>
                    <a:pt x="395" y="459"/>
                  </a:cubicBezTo>
                  <a:close/>
                </a:path>
              </a:pathLst>
            </a:custGeom>
            <a:solidFill>
              <a:srgbClr val="FF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name="page3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50D73-8342-42DE-90ED-4098747573DD}"/>
              </a:ext>
            </a:extLst>
          </p:cNvPr>
          <p:cNvSpPr txBox="1">
            <a:spLocks noGrp="1"/>
          </p:cNvSpPr>
          <p:nvPr>
            <p:ph type="title" idx="4294967295"/>
          </p:nvPr>
        </p:nvSpPr>
        <p:spPr/>
        <p:txBody>
          <a:bodyPr>
            <a:spAutoFit/>
          </a:bodyPr>
          <a:lstStyle/>
          <a:p>
            <a:pPr lvl="0"/>
            <a:r>
              <a:rPr lang="en-GB"/>
              <a:t>L1-NORM INDUCES SPARSITY</a:t>
            </a:r>
          </a:p>
        </p:txBody>
      </p:sp>
      <p:pic>
        <p:nvPicPr>
          <p:cNvPr id="3" name="Picture Placeholder 2">
            <a:extLst>
              <a:ext uri="{FF2B5EF4-FFF2-40B4-BE49-F238E27FC236}">
                <a16:creationId xmlns:a16="http://schemas.microsoft.com/office/drawing/2014/main" id="{C1B1F739-8C81-4D41-B886-93BA054B7F71}"/>
              </a:ext>
            </a:extLst>
          </p:cNvPr>
          <p:cNvPicPr>
            <a:picLocks noGrp="1" noChangeAspect="1"/>
          </p:cNvPicPr>
          <p:nvPr>
            <p:ph type="pic" idx="4294967295"/>
          </p:nvPr>
        </p:nvPicPr>
        <p:blipFill>
          <a:blip r:embed="rId3">
            <a:lum/>
            <a:alphaModFix/>
          </a:blip>
          <a:srcRect/>
          <a:stretch>
            <a:fillRect/>
          </a:stretch>
        </p:blipFill>
        <p:spPr>
          <a:xfrm>
            <a:off x="1036079" y="1512000"/>
            <a:ext cx="3362040" cy="3288239"/>
          </a:xfrm>
        </p:spPr>
      </p:pic>
      <p:pic>
        <p:nvPicPr>
          <p:cNvPr id="4" name="Picture Placeholder 3">
            <a:extLst>
              <a:ext uri="{FF2B5EF4-FFF2-40B4-BE49-F238E27FC236}">
                <a16:creationId xmlns:a16="http://schemas.microsoft.com/office/drawing/2014/main" id="{D6188A5F-778F-4F95-A732-AD50757CD59C}"/>
              </a:ext>
            </a:extLst>
          </p:cNvPr>
          <p:cNvPicPr>
            <a:picLocks noGrp="1" noChangeAspect="1"/>
          </p:cNvPicPr>
          <p:nvPr>
            <p:ph type="pic" idx="4294967295"/>
          </p:nvPr>
        </p:nvPicPr>
        <p:blipFill>
          <a:blip r:embed="rId4">
            <a:lum/>
            <a:alphaModFix/>
          </a:blip>
          <a:srcRect/>
          <a:stretch>
            <a:fillRect/>
          </a:stretch>
        </p:blipFill>
        <p:spPr>
          <a:xfrm>
            <a:off x="5410079" y="1512000"/>
            <a:ext cx="3911760" cy="3288239"/>
          </a:xfrm>
        </p:spPr>
      </p:pic>
      <p:grpSp>
        <p:nvGrpSpPr>
          <p:cNvPr id="5" name="Group 4" descr="28§display§\color{blue}x + y = 1§svg§600§TRUE§" title="TexMaths">
            <a:extLst>
              <a:ext uri="{FF2B5EF4-FFF2-40B4-BE49-F238E27FC236}">
                <a16:creationId xmlns:a16="http://schemas.microsoft.com/office/drawing/2014/main" id="{1E93C1AA-1474-4FE8-9A46-822D874DD066}"/>
              </a:ext>
            </a:extLst>
          </p:cNvPr>
          <p:cNvGrpSpPr/>
          <p:nvPr/>
        </p:nvGrpSpPr>
        <p:grpSpPr>
          <a:xfrm>
            <a:off x="7140240" y="2237040"/>
            <a:ext cx="1468440" cy="308160"/>
            <a:chOff x="7140240" y="2237040"/>
            <a:chExt cx="1468440" cy="308160"/>
          </a:xfrm>
        </p:grpSpPr>
        <p:sp>
          <p:nvSpPr>
            <p:cNvPr id="6" name="Freeform: Shape 5">
              <a:extLst>
                <a:ext uri="{FF2B5EF4-FFF2-40B4-BE49-F238E27FC236}">
                  <a16:creationId xmlns:a16="http://schemas.microsoft.com/office/drawing/2014/main" id="{A3AE079C-1519-40A1-B0B1-219F569B8DBE}"/>
                </a:ext>
              </a:extLst>
            </p:cNvPr>
            <p:cNvSpPr/>
            <p:nvPr/>
          </p:nvSpPr>
          <p:spPr>
            <a:xfrm>
              <a:off x="7140240" y="2244960"/>
              <a:ext cx="1468440" cy="297000"/>
            </a:xfrm>
            <a:custGeom>
              <a:avLst/>
              <a:gdLst/>
              <a:ahLst/>
              <a:cxnLst>
                <a:cxn ang="3cd4">
                  <a:pos x="hc" y="t"/>
                </a:cxn>
                <a:cxn ang="cd2">
                  <a:pos x="l" y="vc"/>
                </a:cxn>
                <a:cxn ang="cd4">
                  <a:pos x="hc" y="b"/>
                </a:cxn>
                <a:cxn ang="0">
                  <a:pos x="r" y="vc"/>
                </a:cxn>
              </a:cxnLst>
              <a:rect l="l" t="t" r="r" b="b"/>
              <a:pathLst>
                <a:path w="4080" h="826">
                  <a:moveTo>
                    <a:pt x="2039" y="826"/>
                  </a:moveTo>
                  <a:lnTo>
                    <a:pt x="0" y="826"/>
                  </a:lnTo>
                  <a:lnTo>
                    <a:pt x="0" y="0"/>
                  </a:lnTo>
                  <a:lnTo>
                    <a:pt x="4080" y="0"/>
                  </a:lnTo>
                  <a:lnTo>
                    <a:pt x="4080"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70F71DC4-402C-4574-A464-CF77295ECC09}"/>
                </a:ext>
              </a:extLst>
            </p:cNvPr>
            <p:cNvSpPr/>
            <p:nvPr/>
          </p:nvSpPr>
          <p:spPr>
            <a:xfrm>
              <a:off x="7150319" y="231552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9"/>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4A6AD234-D58A-4AC5-99AC-4BD7A4AD8873}"/>
                </a:ext>
              </a:extLst>
            </p:cNvPr>
            <p:cNvSpPr/>
            <p:nvPr/>
          </p:nvSpPr>
          <p:spPr>
            <a:xfrm>
              <a:off x="7440480" y="226620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08" y="0"/>
                    <a:pt x="308" y="20"/>
                    <a:pt x="308" y="34"/>
                  </a:cubicBezTo>
                  <a:lnTo>
                    <a:pt x="308" y="308"/>
                  </a:lnTo>
                  <a:lnTo>
                    <a:pt x="34" y="308"/>
                  </a:lnTo>
                  <a:cubicBezTo>
                    <a:pt x="20" y="308"/>
                    <a:pt x="0" y="308"/>
                    <a:pt x="0" y="330"/>
                  </a:cubicBezTo>
                  <a:cubicBezTo>
                    <a:pt x="0" y="350"/>
                    <a:pt x="20" y="350"/>
                    <a:pt x="34" y="350"/>
                  </a:cubicBezTo>
                  <a:lnTo>
                    <a:pt x="308" y="350"/>
                  </a:lnTo>
                  <a:lnTo>
                    <a:pt x="308" y="625"/>
                  </a:lnTo>
                  <a:cubicBezTo>
                    <a:pt x="308" y="639"/>
                    <a:pt x="308" y="658"/>
                    <a:pt x="330" y="658"/>
                  </a:cubicBezTo>
                  <a:cubicBezTo>
                    <a:pt x="350" y="658"/>
                    <a:pt x="350" y="639"/>
                    <a:pt x="350" y="6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AA592DD3-6280-4343-80EF-E38F508DFF34}"/>
                </a:ext>
              </a:extLst>
            </p:cNvPr>
            <p:cNvSpPr/>
            <p:nvPr/>
          </p:nvSpPr>
          <p:spPr>
            <a:xfrm>
              <a:off x="7784280" y="231552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C5952B6E-7400-48DA-B7AC-75A3E567D534}"/>
                </a:ext>
              </a:extLst>
            </p:cNvPr>
            <p:cNvSpPr/>
            <p:nvPr/>
          </p:nvSpPr>
          <p:spPr>
            <a:xfrm>
              <a:off x="8077680" y="234288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94F7FCB3-A8AE-40F7-9012-E1E5C7B37313}"/>
                </a:ext>
              </a:extLst>
            </p:cNvPr>
            <p:cNvSpPr/>
            <p:nvPr/>
          </p:nvSpPr>
          <p:spPr>
            <a:xfrm>
              <a:off x="8462880" y="22370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2" name="Group 11" descr="28§display§\color{blue}x + y = 1§svg§600§TRUE§" title="TexMaths">
            <a:extLst>
              <a:ext uri="{FF2B5EF4-FFF2-40B4-BE49-F238E27FC236}">
                <a16:creationId xmlns:a16="http://schemas.microsoft.com/office/drawing/2014/main" id="{9E6DE79F-9E09-42D2-9D8C-D7E4BBEAA90D}"/>
              </a:ext>
            </a:extLst>
          </p:cNvPr>
          <p:cNvGrpSpPr/>
          <p:nvPr/>
        </p:nvGrpSpPr>
        <p:grpSpPr>
          <a:xfrm>
            <a:off x="2280240" y="2057400"/>
            <a:ext cx="1468440" cy="308160"/>
            <a:chOff x="2280240" y="2057400"/>
            <a:chExt cx="1468440" cy="308160"/>
          </a:xfrm>
        </p:grpSpPr>
        <p:sp>
          <p:nvSpPr>
            <p:cNvPr id="13" name="Freeform: Shape 12">
              <a:extLst>
                <a:ext uri="{FF2B5EF4-FFF2-40B4-BE49-F238E27FC236}">
                  <a16:creationId xmlns:a16="http://schemas.microsoft.com/office/drawing/2014/main" id="{FA4755E4-45E7-427B-9C55-CD3EAF08F620}"/>
                </a:ext>
              </a:extLst>
            </p:cNvPr>
            <p:cNvSpPr/>
            <p:nvPr/>
          </p:nvSpPr>
          <p:spPr>
            <a:xfrm>
              <a:off x="2280240" y="2065320"/>
              <a:ext cx="1468440" cy="297000"/>
            </a:xfrm>
            <a:custGeom>
              <a:avLst/>
              <a:gdLst/>
              <a:ahLst/>
              <a:cxnLst>
                <a:cxn ang="3cd4">
                  <a:pos x="hc" y="t"/>
                </a:cxn>
                <a:cxn ang="cd2">
                  <a:pos x="l" y="vc"/>
                </a:cxn>
                <a:cxn ang="cd4">
                  <a:pos x="hc" y="b"/>
                </a:cxn>
                <a:cxn ang="0">
                  <a:pos x="r" y="vc"/>
                </a:cxn>
              </a:cxnLst>
              <a:rect l="l" t="t" r="r" b="b"/>
              <a:pathLst>
                <a:path w="4080" h="826">
                  <a:moveTo>
                    <a:pt x="2039" y="826"/>
                  </a:moveTo>
                  <a:lnTo>
                    <a:pt x="0" y="826"/>
                  </a:lnTo>
                  <a:lnTo>
                    <a:pt x="0" y="0"/>
                  </a:lnTo>
                  <a:lnTo>
                    <a:pt x="4080" y="0"/>
                  </a:lnTo>
                  <a:lnTo>
                    <a:pt x="4080"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3E4E6AEB-12D9-421B-B921-2979278EE9A1}"/>
                </a:ext>
              </a:extLst>
            </p:cNvPr>
            <p:cNvSpPr/>
            <p:nvPr/>
          </p:nvSpPr>
          <p:spPr>
            <a:xfrm>
              <a:off x="2290319" y="213588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3" y="64"/>
                    <a:pt x="403" y="87"/>
                  </a:cubicBezTo>
                  <a:cubicBezTo>
                    <a:pt x="403"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4" y="386"/>
                    <a:pt x="137" y="426"/>
                    <a:pt x="95" y="426"/>
                  </a:cubicBezTo>
                  <a:cubicBezTo>
                    <a:pt x="87" y="426"/>
                    <a:pt x="64" y="426"/>
                    <a:pt x="45" y="414"/>
                  </a:cubicBezTo>
                  <a:cubicBezTo>
                    <a:pt x="70" y="409"/>
                    <a:pt x="92" y="389"/>
                    <a:pt x="92" y="361"/>
                  </a:cubicBezTo>
                  <a:cubicBezTo>
                    <a:pt x="92" y="333"/>
                    <a:pt x="70" y="325"/>
                    <a:pt x="53" y="325"/>
                  </a:cubicBezTo>
                  <a:cubicBezTo>
                    <a:pt x="25" y="325"/>
                    <a:pt x="0" y="353"/>
                    <a:pt x="0" y="384"/>
                  </a:cubicBezTo>
                  <a:cubicBezTo>
                    <a:pt x="0" y="429"/>
                    <a:pt x="50" y="448"/>
                    <a:pt x="92" y="448"/>
                  </a:cubicBezTo>
                  <a:cubicBezTo>
                    <a:pt x="160" y="448"/>
                    <a:pt x="193" y="378"/>
                    <a:pt x="196" y="372"/>
                  </a:cubicBezTo>
                  <a:cubicBezTo>
                    <a:pt x="210" y="409"/>
                    <a:pt x="244" y="448"/>
                    <a:pt x="305"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7002F170-F253-41A5-9023-008D6533307D}"/>
                </a:ext>
              </a:extLst>
            </p:cNvPr>
            <p:cNvSpPr/>
            <p:nvPr/>
          </p:nvSpPr>
          <p:spPr>
            <a:xfrm>
              <a:off x="2580479" y="208656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08" y="0"/>
                    <a:pt x="308" y="20"/>
                    <a:pt x="308" y="34"/>
                  </a:cubicBezTo>
                  <a:lnTo>
                    <a:pt x="308" y="308"/>
                  </a:lnTo>
                  <a:lnTo>
                    <a:pt x="34" y="308"/>
                  </a:lnTo>
                  <a:cubicBezTo>
                    <a:pt x="20" y="308"/>
                    <a:pt x="0" y="308"/>
                    <a:pt x="0" y="330"/>
                  </a:cubicBezTo>
                  <a:cubicBezTo>
                    <a:pt x="0" y="350"/>
                    <a:pt x="20" y="350"/>
                    <a:pt x="34" y="350"/>
                  </a:cubicBezTo>
                  <a:lnTo>
                    <a:pt x="308" y="350"/>
                  </a:lnTo>
                  <a:lnTo>
                    <a:pt x="308" y="625"/>
                  </a:lnTo>
                  <a:cubicBezTo>
                    <a:pt x="308" y="639"/>
                    <a:pt x="308" y="658"/>
                    <a:pt x="330" y="658"/>
                  </a:cubicBezTo>
                  <a:cubicBezTo>
                    <a:pt x="350" y="658"/>
                    <a:pt x="350" y="639"/>
                    <a:pt x="350" y="6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382B759B-5738-4023-9CCA-1DBCD5E9FF9D}"/>
                </a:ext>
              </a:extLst>
            </p:cNvPr>
            <p:cNvSpPr/>
            <p:nvPr/>
          </p:nvSpPr>
          <p:spPr>
            <a:xfrm>
              <a:off x="2924279" y="213588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6AE8B4FF-656F-4CEC-952B-D347929564FA}"/>
                </a:ext>
              </a:extLst>
            </p:cNvPr>
            <p:cNvSpPr/>
            <p:nvPr/>
          </p:nvSpPr>
          <p:spPr>
            <a:xfrm>
              <a:off x="3217679" y="216324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058DA895-E851-4279-9940-ED9A4A77482D}"/>
                </a:ext>
              </a:extLst>
            </p:cNvPr>
            <p:cNvSpPr/>
            <p:nvPr/>
          </p:nvSpPr>
          <p:spPr>
            <a:xfrm>
              <a:off x="3602879" y="205740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9" name="Group 18" descr="28§display§\color{blue}  y =- 10 x + 5§svg§600§TRUE§" title="TexMaths">
            <a:extLst>
              <a:ext uri="{FF2B5EF4-FFF2-40B4-BE49-F238E27FC236}">
                <a16:creationId xmlns:a16="http://schemas.microsoft.com/office/drawing/2014/main" id="{B548DC4C-E140-4B7D-8581-839693F2F703}"/>
              </a:ext>
            </a:extLst>
          </p:cNvPr>
          <p:cNvGrpSpPr/>
          <p:nvPr/>
        </p:nvGrpSpPr>
        <p:grpSpPr>
          <a:xfrm>
            <a:off x="7140240" y="2777400"/>
            <a:ext cx="2095199" cy="308160"/>
            <a:chOff x="7140240" y="2777400"/>
            <a:chExt cx="2095199" cy="308160"/>
          </a:xfrm>
        </p:grpSpPr>
        <p:sp>
          <p:nvSpPr>
            <p:cNvPr id="20" name="Freeform: Shape 19">
              <a:extLst>
                <a:ext uri="{FF2B5EF4-FFF2-40B4-BE49-F238E27FC236}">
                  <a16:creationId xmlns:a16="http://schemas.microsoft.com/office/drawing/2014/main" id="{9C11D851-5DD0-425D-84EF-AAAA7BDAD150}"/>
                </a:ext>
              </a:extLst>
            </p:cNvPr>
            <p:cNvSpPr/>
            <p:nvPr/>
          </p:nvSpPr>
          <p:spPr>
            <a:xfrm>
              <a:off x="7140240" y="2785320"/>
              <a:ext cx="2095199" cy="297000"/>
            </a:xfrm>
            <a:custGeom>
              <a:avLst/>
              <a:gdLst/>
              <a:ahLst/>
              <a:cxnLst>
                <a:cxn ang="3cd4">
                  <a:pos x="hc" y="t"/>
                </a:cxn>
                <a:cxn ang="cd2">
                  <a:pos x="l" y="vc"/>
                </a:cxn>
                <a:cxn ang="cd4">
                  <a:pos x="hc" y="b"/>
                </a:cxn>
                <a:cxn ang="0">
                  <a:pos x="r" y="vc"/>
                </a:cxn>
              </a:cxnLst>
              <a:rect l="l" t="t" r="r" b="b"/>
              <a:pathLst>
                <a:path w="5821" h="826">
                  <a:moveTo>
                    <a:pt x="2912" y="826"/>
                  </a:moveTo>
                  <a:lnTo>
                    <a:pt x="0" y="826"/>
                  </a:lnTo>
                  <a:lnTo>
                    <a:pt x="0" y="0"/>
                  </a:lnTo>
                  <a:lnTo>
                    <a:pt x="5821" y="0"/>
                  </a:lnTo>
                  <a:lnTo>
                    <a:pt x="5821" y="82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6FF726EE-D462-45AB-9CB4-407449DB00C0}"/>
                </a:ext>
              </a:extLst>
            </p:cNvPr>
            <p:cNvSpPr/>
            <p:nvPr/>
          </p:nvSpPr>
          <p:spPr>
            <a:xfrm>
              <a:off x="7150319" y="2855880"/>
              <a:ext cx="163800" cy="229680"/>
            </a:xfrm>
            <a:custGeom>
              <a:avLst/>
              <a:gdLst/>
              <a:ahLst/>
              <a:cxnLst>
                <a:cxn ang="3cd4">
                  <a:pos x="hc" y="t"/>
                </a:cxn>
                <a:cxn ang="cd2">
                  <a:pos x="l" y="vc"/>
                </a:cxn>
                <a:cxn ang="cd4">
                  <a:pos x="hc" y="b"/>
                </a:cxn>
                <a:cxn ang="0">
                  <a:pos x="r" y="vc"/>
                </a:cxn>
              </a:cxnLst>
              <a:rect l="l" t="t" r="r" b="b"/>
              <a:pathLst>
                <a:path w="456" h="639">
                  <a:moveTo>
                    <a:pt x="454" y="62"/>
                  </a:moveTo>
                  <a:cubicBezTo>
                    <a:pt x="456" y="48"/>
                    <a:pt x="456" y="45"/>
                    <a:pt x="456" y="36"/>
                  </a:cubicBezTo>
                  <a:cubicBezTo>
                    <a:pt x="456" y="20"/>
                    <a:pt x="442" y="11"/>
                    <a:pt x="428" y="11"/>
                  </a:cubicBezTo>
                  <a:cubicBezTo>
                    <a:pt x="417" y="11"/>
                    <a:pt x="403" y="17"/>
                    <a:pt x="392" y="31"/>
                  </a:cubicBezTo>
                  <a:cubicBezTo>
                    <a:pt x="392" y="36"/>
                    <a:pt x="384" y="67"/>
                    <a:pt x="378" y="84"/>
                  </a:cubicBezTo>
                  <a:cubicBezTo>
                    <a:pt x="372" y="112"/>
                    <a:pt x="364" y="137"/>
                    <a:pt x="358" y="165"/>
                  </a:cubicBezTo>
                  <a:lnTo>
                    <a:pt x="314" y="342"/>
                  </a:lnTo>
                  <a:cubicBezTo>
                    <a:pt x="311" y="356"/>
                    <a:pt x="269" y="426"/>
                    <a:pt x="202" y="426"/>
                  </a:cubicBezTo>
                  <a:cubicBezTo>
                    <a:pt x="151" y="426"/>
                    <a:pt x="143" y="384"/>
                    <a:pt x="143" y="347"/>
                  </a:cubicBezTo>
                  <a:cubicBezTo>
                    <a:pt x="143" y="300"/>
                    <a:pt x="160" y="238"/>
                    <a:pt x="193" y="151"/>
                  </a:cubicBezTo>
                  <a:cubicBezTo>
                    <a:pt x="207" y="112"/>
                    <a:pt x="213" y="101"/>
                    <a:pt x="213" y="81"/>
                  </a:cubicBezTo>
                  <a:cubicBezTo>
                    <a:pt x="213" y="36"/>
                    <a:pt x="179" y="0"/>
                    <a:pt x="132" y="0"/>
                  </a:cubicBezTo>
                  <a:cubicBezTo>
                    <a:pt x="36" y="0"/>
                    <a:pt x="0" y="143"/>
                    <a:pt x="0" y="151"/>
                  </a:cubicBezTo>
                  <a:cubicBezTo>
                    <a:pt x="0" y="162"/>
                    <a:pt x="11" y="162"/>
                    <a:pt x="11" y="162"/>
                  </a:cubicBezTo>
                  <a:cubicBezTo>
                    <a:pt x="22" y="162"/>
                    <a:pt x="22" y="160"/>
                    <a:pt x="28" y="146"/>
                  </a:cubicBezTo>
                  <a:cubicBezTo>
                    <a:pt x="53" y="50"/>
                    <a:pt x="95" y="22"/>
                    <a:pt x="129" y="22"/>
                  </a:cubicBezTo>
                  <a:cubicBezTo>
                    <a:pt x="134" y="22"/>
                    <a:pt x="151" y="22"/>
                    <a:pt x="151" y="53"/>
                  </a:cubicBezTo>
                  <a:cubicBezTo>
                    <a:pt x="151" y="78"/>
                    <a:pt x="143" y="104"/>
                    <a:pt x="134" y="123"/>
                  </a:cubicBezTo>
                  <a:cubicBezTo>
                    <a:pt x="95" y="227"/>
                    <a:pt x="78" y="283"/>
                    <a:pt x="78" y="330"/>
                  </a:cubicBezTo>
                  <a:cubicBezTo>
                    <a:pt x="78" y="417"/>
                    <a:pt x="140" y="448"/>
                    <a:pt x="199" y="448"/>
                  </a:cubicBezTo>
                  <a:cubicBezTo>
                    <a:pt x="238" y="448"/>
                    <a:pt x="272" y="431"/>
                    <a:pt x="300" y="403"/>
                  </a:cubicBezTo>
                  <a:cubicBezTo>
                    <a:pt x="286" y="454"/>
                    <a:pt x="274" y="504"/>
                    <a:pt x="235" y="555"/>
                  </a:cubicBezTo>
                  <a:cubicBezTo>
                    <a:pt x="210" y="588"/>
                    <a:pt x="171" y="619"/>
                    <a:pt x="126" y="619"/>
                  </a:cubicBezTo>
                  <a:cubicBezTo>
                    <a:pt x="112" y="619"/>
                    <a:pt x="67" y="616"/>
                    <a:pt x="50" y="577"/>
                  </a:cubicBezTo>
                  <a:cubicBezTo>
                    <a:pt x="67" y="577"/>
                    <a:pt x="78" y="577"/>
                    <a:pt x="92" y="566"/>
                  </a:cubicBezTo>
                  <a:cubicBezTo>
                    <a:pt x="104" y="555"/>
                    <a:pt x="112" y="543"/>
                    <a:pt x="112" y="524"/>
                  </a:cubicBezTo>
                  <a:cubicBezTo>
                    <a:pt x="112" y="493"/>
                    <a:pt x="87" y="490"/>
                    <a:pt x="76" y="490"/>
                  </a:cubicBezTo>
                  <a:cubicBezTo>
                    <a:pt x="53" y="490"/>
                    <a:pt x="20" y="504"/>
                    <a:pt x="20" y="555"/>
                  </a:cubicBezTo>
                  <a:cubicBezTo>
                    <a:pt x="20" y="602"/>
                    <a:pt x="64" y="639"/>
                    <a:pt x="126" y="639"/>
                  </a:cubicBezTo>
                  <a:cubicBezTo>
                    <a:pt x="227" y="639"/>
                    <a:pt x="330" y="549"/>
                    <a:pt x="358" y="437"/>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C52E26A2-F091-4AFB-AE1E-850A55FDD2F7}"/>
                </a:ext>
              </a:extLst>
            </p:cNvPr>
            <p:cNvSpPr/>
            <p:nvPr/>
          </p:nvSpPr>
          <p:spPr>
            <a:xfrm>
              <a:off x="7444800" y="288324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1A5AA29B-DCB8-4767-A0F1-8B73D147E8E9}"/>
                </a:ext>
              </a:extLst>
            </p:cNvPr>
            <p:cNvSpPr/>
            <p:nvPr/>
          </p:nvSpPr>
          <p:spPr>
            <a:xfrm>
              <a:off x="7826760" y="2917439"/>
              <a:ext cx="217440" cy="14760"/>
            </a:xfrm>
            <a:custGeom>
              <a:avLst/>
              <a:gdLst/>
              <a:ahLst/>
              <a:cxnLst>
                <a:cxn ang="3cd4">
                  <a:pos x="hc" y="t"/>
                </a:cxn>
                <a:cxn ang="cd2">
                  <a:pos x="l" y="vc"/>
                </a:cxn>
                <a:cxn ang="cd4">
                  <a:pos x="hc" y="b"/>
                </a:cxn>
                <a:cxn ang="0">
                  <a:pos x="r" y="vc"/>
                </a:cxn>
              </a:cxnLst>
              <a:rect l="l" t="t" r="r" b="b"/>
              <a:pathLst>
                <a:path w="605" h="42">
                  <a:moveTo>
                    <a:pt x="568" y="42"/>
                  </a:moveTo>
                  <a:cubicBezTo>
                    <a:pt x="585" y="42"/>
                    <a:pt x="605" y="42"/>
                    <a:pt x="605" y="22"/>
                  </a:cubicBezTo>
                  <a:cubicBezTo>
                    <a:pt x="605" y="0"/>
                    <a:pt x="585" y="0"/>
                    <a:pt x="568" y="0"/>
                  </a:cubicBezTo>
                  <a:lnTo>
                    <a:pt x="34" y="0"/>
                  </a:lnTo>
                  <a:cubicBezTo>
                    <a:pt x="17" y="0"/>
                    <a:pt x="0" y="0"/>
                    <a:pt x="0" y="22"/>
                  </a:cubicBezTo>
                  <a:cubicBezTo>
                    <a:pt x="0" y="42"/>
                    <a:pt x="17" y="42"/>
                    <a:pt x="34" y="4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7BF12A99-3885-46C1-AF9A-7BE106560A81}"/>
                </a:ext>
              </a:extLst>
            </p:cNvPr>
            <p:cNvSpPr/>
            <p:nvPr/>
          </p:nvSpPr>
          <p:spPr>
            <a:xfrm>
              <a:off x="8102880" y="277740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7B1B5CC1-857C-43F4-999D-FB99EE373BF8}"/>
                </a:ext>
              </a:extLst>
            </p:cNvPr>
            <p:cNvSpPr/>
            <p:nvPr/>
          </p:nvSpPr>
          <p:spPr>
            <a:xfrm>
              <a:off x="8262000" y="2777400"/>
              <a:ext cx="149760" cy="244800"/>
            </a:xfrm>
            <a:custGeom>
              <a:avLst/>
              <a:gdLst/>
              <a:ahLst/>
              <a:cxnLst>
                <a:cxn ang="3cd4">
                  <a:pos x="hc" y="t"/>
                </a:cxn>
                <a:cxn ang="cd2">
                  <a:pos x="l" y="vc"/>
                </a:cxn>
                <a:cxn ang="cd4">
                  <a:pos x="hc" y="b"/>
                </a:cxn>
                <a:cxn ang="0">
                  <a:pos x="r" y="vc"/>
                </a:cxn>
              </a:cxnLst>
              <a:rect l="l" t="t" r="r" b="b"/>
              <a:pathLst>
                <a:path w="417" h="681">
                  <a:moveTo>
                    <a:pt x="417" y="342"/>
                  </a:moveTo>
                  <a:cubicBezTo>
                    <a:pt x="417" y="263"/>
                    <a:pt x="412" y="185"/>
                    <a:pt x="378" y="112"/>
                  </a:cubicBezTo>
                  <a:cubicBezTo>
                    <a:pt x="333" y="17"/>
                    <a:pt x="252" y="0"/>
                    <a:pt x="210" y="0"/>
                  </a:cubicBezTo>
                  <a:cubicBezTo>
                    <a:pt x="148" y="0"/>
                    <a:pt x="78" y="25"/>
                    <a:pt x="36" y="118"/>
                  </a:cubicBezTo>
                  <a:cubicBezTo>
                    <a:pt x="6" y="185"/>
                    <a:pt x="0" y="263"/>
                    <a:pt x="0" y="342"/>
                  </a:cubicBezTo>
                  <a:cubicBezTo>
                    <a:pt x="0" y="417"/>
                    <a:pt x="3" y="504"/>
                    <a:pt x="45" y="580"/>
                  </a:cubicBezTo>
                  <a:cubicBezTo>
                    <a:pt x="87" y="661"/>
                    <a:pt x="160" y="681"/>
                    <a:pt x="207" y="681"/>
                  </a:cubicBezTo>
                  <a:cubicBezTo>
                    <a:pt x="260" y="681"/>
                    <a:pt x="336" y="658"/>
                    <a:pt x="381" y="566"/>
                  </a:cubicBezTo>
                  <a:cubicBezTo>
                    <a:pt x="412" y="499"/>
                    <a:pt x="417" y="420"/>
                    <a:pt x="417" y="342"/>
                  </a:cubicBezTo>
                  <a:close/>
                  <a:moveTo>
                    <a:pt x="207" y="658"/>
                  </a:moveTo>
                  <a:cubicBezTo>
                    <a:pt x="168" y="658"/>
                    <a:pt x="112" y="633"/>
                    <a:pt x="92" y="538"/>
                  </a:cubicBezTo>
                  <a:cubicBezTo>
                    <a:pt x="81" y="479"/>
                    <a:pt x="81" y="389"/>
                    <a:pt x="81" y="330"/>
                  </a:cubicBezTo>
                  <a:cubicBezTo>
                    <a:pt x="81" y="266"/>
                    <a:pt x="81" y="202"/>
                    <a:pt x="90" y="148"/>
                  </a:cubicBezTo>
                  <a:cubicBezTo>
                    <a:pt x="109" y="31"/>
                    <a:pt x="182" y="22"/>
                    <a:pt x="207" y="22"/>
                  </a:cubicBezTo>
                  <a:cubicBezTo>
                    <a:pt x="241" y="22"/>
                    <a:pt x="305" y="39"/>
                    <a:pt x="325" y="137"/>
                  </a:cubicBezTo>
                  <a:cubicBezTo>
                    <a:pt x="336" y="193"/>
                    <a:pt x="336" y="269"/>
                    <a:pt x="336" y="330"/>
                  </a:cubicBezTo>
                  <a:cubicBezTo>
                    <a:pt x="336" y="403"/>
                    <a:pt x="336" y="471"/>
                    <a:pt x="325" y="535"/>
                  </a:cubicBezTo>
                  <a:cubicBezTo>
                    <a:pt x="308" y="627"/>
                    <a:pt x="252" y="658"/>
                    <a:pt x="207" y="658"/>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36A7DC60-1EDF-4DC4-82FB-C991BD8C1A64}"/>
                </a:ext>
              </a:extLst>
            </p:cNvPr>
            <p:cNvSpPr/>
            <p:nvPr/>
          </p:nvSpPr>
          <p:spPr>
            <a:xfrm>
              <a:off x="8435520" y="2855880"/>
              <a:ext cx="177120" cy="160920"/>
            </a:xfrm>
            <a:custGeom>
              <a:avLst/>
              <a:gdLst/>
              <a:ahLst/>
              <a:cxnLst>
                <a:cxn ang="3cd4">
                  <a:pos x="hc" y="t"/>
                </a:cxn>
                <a:cxn ang="cd2">
                  <a:pos x="l" y="vc"/>
                </a:cxn>
                <a:cxn ang="cd4">
                  <a:pos x="hc" y="b"/>
                </a:cxn>
                <a:cxn ang="0">
                  <a:pos x="r" y="vc"/>
                </a:cxn>
              </a:cxnLst>
              <a:rect l="l" t="t" r="r" b="b"/>
              <a:pathLst>
                <a:path w="493" h="448">
                  <a:moveTo>
                    <a:pt x="302" y="140"/>
                  </a:moveTo>
                  <a:cubicBezTo>
                    <a:pt x="308" y="112"/>
                    <a:pt x="330" y="22"/>
                    <a:pt x="400" y="22"/>
                  </a:cubicBezTo>
                  <a:cubicBezTo>
                    <a:pt x="406" y="22"/>
                    <a:pt x="428" y="22"/>
                    <a:pt x="448" y="34"/>
                  </a:cubicBezTo>
                  <a:cubicBezTo>
                    <a:pt x="423" y="39"/>
                    <a:pt x="400" y="64"/>
                    <a:pt x="400" y="87"/>
                  </a:cubicBezTo>
                  <a:cubicBezTo>
                    <a:pt x="400" y="104"/>
                    <a:pt x="412" y="123"/>
                    <a:pt x="440" y="123"/>
                  </a:cubicBezTo>
                  <a:cubicBezTo>
                    <a:pt x="462" y="123"/>
                    <a:pt x="493" y="104"/>
                    <a:pt x="493" y="64"/>
                  </a:cubicBezTo>
                  <a:cubicBezTo>
                    <a:pt x="493" y="14"/>
                    <a:pt x="434" y="0"/>
                    <a:pt x="400" y="0"/>
                  </a:cubicBezTo>
                  <a:cubicBezTo>
                    <a:pt x="344" y="0"/>
                    <a:pt x="308" y="53"/>
                    <a:pt x="297" y="76"/>
                  </a:cubicBezTo>
                  <a:cubicBezTo>
                    <a:pt x="272" y="11"/>
                    <a:pt x="218" y="0"/>
                    <a:pt x="190" y="0"/>
                  </a:cubicBezTo>
                  <a:cubicBezTo>
                    <a:pt x="87" y="0"/>
                    <a:pt x="31" y="129"/>
                    <a:pt x="31" y="151"/>
                  </a:cubicBezTo>
                  <a:cubicBezTo>
                    <a:pt x="31" y="162"/>
                    <a:pt x="39" y="162"/>
                    <a:pt x="42" y="162"/>
                  </a:cubicBezTo>
                  <a:cubicBezTo>
                    <a:pt x="50" y="162"/>
                    <a:pt x="53" y="160"/>
                    <a:pt x="56" y="151"/>
                  </a:cubicBezTo>
                  <a:cubicBezTo>
                    <a:pt x="90" y="48"/>
                    <a:pt x="154" y="22"/>
                    <a:pt x="188" y="22"/>
                  </a:cubicBezTo>
                  <a:cubicBezTo>
                    <a:pt x="207" y="22"/>
                    <a:pt x="241" y="31"/>
                    <a:pt x="241" y="87"/>
                  </a:cubicBezTo>
                  <a:cubicBezTo>
                    <a:pt x="241" y="118"/>
                    <a:pt x="224" y="185"/>
                    <a:pt x="188" y="325"/>
                  </a:cubicBezTo>
                  <a:cubicBezTo>
                    <a:pt x="171" y="386"/>
                    <a:pt x="137" y="426"/>
                    <a:pt x="95" y="426"/>
                  </a:cubicBezTo>
                  <a:cubicBezTo>
                    <a:pt x="87" y="426"/>
                    <a:pt x="64" y="426"/>
                    <a:pt x="45" y="414"/>
                  </a:cubicBezTo>
                  <a:cubicBezTo>
                    <a:pt x="70" y="409"/>
                    <a:pt x="90" y="389"/>
                    <a:pt x="90" y="361"/>
                  </a:cubicBezTo>
                  <a:cubicBezTo>
                    <a:pt x="90" y="333"/>
                    <a:pt x="70" y="325"/>
                    <a:pt x="53" y="325"/>
                  </a:cubicBezTo>
                  <a:cubicBezTo>
                    <a:pt x="25" y="325"/>
                    <a:pt x="0" y="353"/>
                    <a:pt x="0" y="384"/>
                  </a:cubicBezTo>
                  <a:cubicBezTo>
                    <a:pt x="0" y="428"/>
                    <a:pt x="50" y="448"/>
                    <a:pt x="92" y="448"/>
                  </a:cubicBezTo>
                  <a:cubicBezTo>
                    <a:pt x="160" y="448"/>
                    <a:pt x="193" y="378"/>
                    <a:pt x="196" y="372"/>
                  </a:cubicBezTo>
                  <a:cubicBezTo>
                    <a:pt x="210" y="409"/>
                    <a:pt x="244" y="448"/>
                    <a:pt x="302" y="448"/>
                  </a:cubicBezTo>
                  <a:cubicBezTo>
                    <a:pt x="406" y="448"/>
                    <a:pt x="462" y="322"/>
                    <a:pt x="462" y="297"/>
                  </a:cubicBezTo>
                  <a:cubicBezTo>
                    <a:pt x="462" y="286"/>
                    <a:pt x="454" y="286"/>
                    <a:pt x="451" y="286"/>
                  </a:cubicBezTo>
                  <a:cubicBezTo>
                    <a:pt x="442" y="286"/>
                    <a:pt x="440" y="291"/>
                    <a:pt x="437" y="297"/>
                  </a:cubicBezTo>
                  <a:cubicBezTo>
                    <a:pt x="406" y="403"/>
                    <a:pt x="339" y="426"/>
                    <a:pt x="305" y="426"/>
                  </a:cubicBezTo>
                  <a:cubicBezTo>
                    <a:pt x="266" y="426"/>
                    <a:pt x="252" y="395"/>
                    <a:pt x="252" y="361"/>
                  </a:cubicBezTo>
                  <a:cubicBezTo>
                    <a:pt x="252" y="339"/>
                    <a:pt x="258" y="319"/>
                    <a:pt x="269" y="274"/>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3D3AFD21-56B1-4486-A8A3-9E03CA982C84}"/>
                </a:ext>
              </a:extLst>
            </p:cNvPr>
            <p:cNvSpPr/>
            <p:nvPr/>
          </p:nvSpPr>
          <p:spPr>
            <a:xfrm>
              <a:off x="8724600" y="2806560"/>
              <a:ext cx="236520" cy="236520"/>
            </a:xfrm>
            <a:custGeom>
              <a:avLst/>
              <a:gdLst/>
              <a:ahLst/>
              <a:cxnLst>
                <a:cxn ang="3cd4">
                  <a:pos x="hc" y="t"/>
                </a:cxn>
                <a:cxn ang="cd2">
                  <a:pos x="l" y="vc"/>
                </a:cxn>
                <a:cxn ang="cd4">
                  <a:pos x="hc" y="b"/>
                </a:cxn>
                <a:cxn ang="0">
                  <a:pos x="r" y="vc"/>
                </a:cxn>
              </a:cxnLst>
              <a:rect l="l" t="t" r="r" b="b"/>
              <a:pathLst>
                <a:path w="658" h="658">
                  <a:moveTo>
                    <a:pt x="350" y="350"/>
                  </a:moveTo>
                  <a:lnTo>
                    <a:pt x="624" y="350"/>
                  </a:lnTo>
                  <a:cubicBezTo>
                    <a:pt x="638" y="350"/>
                    <a:pt x="658" y="350"/>
                    <a:pt x="658" y="330"/>
                  </a:cubicBezTo>
                  <a:cubicBezTo>
                    <a:pt x="658" y="308"/>
                    <a:pt x="638" y="308"/>
                    <a:pt x="624" y="308"/>
                  </a:cubicBezTo>
                  <a:lnTo>
                    <a:pt x="350" y="308"/>
                  </a:lnTo>
                  <a:lnTo>
                    <a:pt x="350" y="34"/>
                  </a:lnTo>
                  <a:cubicBezTo>
                    <a:pt x="350" y="20"/>
                    <a:pt x="350" y="0"/>
                    <a:pt x="330" y="0"/>
                  </a:cubicBezTo>
                  <a:cubicBezTo>
                    <a:pt x="311" y="0"/>
                    <a:pt x="308" y="20"/>
                    <a:pt x="308" y="34"/>
                  </a:cubicBezTo>
                  <a:lnTo>
                    <a:pt x="308" y="308"/>
                  </a:lnTo>
                  <a:lnTo>
                    <a:pt x="34" y="308"/>
                  </a:lnTo>
                  <a:cubicBezTo>
                    <a:pt x="20" y="308"/>
                    <a:pt x="0" y="308"/>
                    <a:pt x="0" y="330"/>
                  </a:cubicBezTo>
                  <a:cubicBezTo>
                    <a:pt x="0" y="350"/>
                    <a:pt x="20" y="350"/>
                    <a:pt x="34" y="350"/>
                  </a:cubicBezTo>
                  <a:lnTo>
                    <a:pt x="308" y="350"/>
                  </a:lnTo>
                  <a:lnTo>
                    <a:pt x="308" y="625"/>
                  </a:lnTo>
                  <a:cubicBezTo>
                    <a:pt x="308" y="639"/>
                    <a:pt x="308" y="658"/>
                    <a:pt x="330" y="658"/>
                  </a:cubicBezTo>
                  <a:cubicBezTo>
                    <a:pt x="350" y="658"/>
                    <a:pt x="350" y="639"/>
                    <a:pt x="350" y="6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5CFCF58A-FDC1-467C-B142-811485C2485B}"/>
                </a:ext>
              </a:extLst>
            </p:cNvPr>
            <p:cNvSpPr/>
            <p:nvPr/>
          </p:nvSpPr>
          <p:spPr>
            <a:xfrm>
              <a:off x="9076680" y="2777400"/>
              <a:ext cx="141840" cy="244800"/>
            </a:xfrm>
            <a:custGeom>
              <a:avLst/>
              <a:gdLst/>
              <a:ahLst/>
              <a:cxnLst>
                <a:cxn ang="3cd4">
                  <a:pos x="hc" y="t"/>
                </a:cxn>
                <a:cxn ang="cd2">
                  <a:pos x="l" y="vc"/>
                </a:cxn>
                <a:cxn ang="cd4">
                  <a:pos x="hc" y="b"/>
                </a:cxn>
                <a:cxn ang="0">
                  <a:pos x="r" y="vc"/>
                </a:cxn>
              </a:cxnLst>
              <a:rect l="l" t="t" r="r" b="b"/>
              <a:pathLst>
                <a:path w="395" h="681">
                  <a:moveTo>
                    <a:pt x="395" y="459"/>
                  </a:moveTo>
                  <a:cubicBezTo>
                    <a:pt x="395" y="342"/>
                    <a:pt x="314" y="244"/>
                    <a:pt x="207" y="244"/>
                  </a:cubicBezTo>
                  <a:cubicBezTo>
                    <a:pt x="160" y="244"/>
                    <a:pt x="118" y="258"/>
                    <a:pt x="81" y="294"/>
                  </a:cubicBezTo>
                  <a:lnTo>
                    <a:pt x="81" y="101"/>
                  </a:lnTo>
                  <a:cubicBezTo>
                    <a:pt x="101" y="106"/>
                    <a:pt x="134" y="115"/>
                    <a:pt x="165" y="115"/>
                  </a:cubicBezTo>
                  <a:cubicBezTo>
                    <a:pt x="288" y="115"/>
                    <a:pt x="356" y="22"/>
                    <a:pt x="356" y="11"/>
                  </a:cubicBezTo>
                  <a:cubicBezTo>
                    <a:pt x="356" y="6"/>
                    <a:pt x="353" y="0"/>
                    <a:pt x="347" y="0"/>
                  </a:cubicBezTo>
                  <a:cubicBezTo>
                    <a:pt x="347" y="0"/>
                    <a:pt x="344" y="0"/>
                    <a:pt x="339" y="3"/>
                  </a:cubicBezTo>
                  <a:cubicBezTo>
                    <a:pt x="319" y="11"/>
                    <a:pt x="272" y="31"/>
                    <a:pt x="204" y="31"/>
                  </a:cubicBezTo>
                  <a:cubicBezTo>
                    <a:pt x="165" y="31"/>
                    <a:pt x="118" y="25"/>
                    <a:pt x="73" y="3"/>
                  </a:cubicBezTo>
                  <a:cubicBezTo>
                    <a:pt x="64" y="0"/>
                    <a:pt x="62" y="0"/>
                    <a:pt x="62" y="0"/>
                  </a:cubicBezTo>
                  <a:cubicBezTo>
                    <a:pt x="50" y="0"/>
                    <a:pt x="50" y="8"/>
                    <a:pt x="50" y="25"/>
                  </a:cubicBezTo>
                  <a:lnTo>
                    <a:pt x="50" y="316"/>
                  </a:lnTo>
                  <a:cubicBezTo>
                    <a:pt x="50" y="336"/>
                    <a:pt x="50" y="342"/>
                    <a:pt x="64" y="342"/>
                  </a:cubicBezTo>
                  <a:cubicBezTo>
                    <a:pt x="70" y="342"/>
                    <a:pt x="73" y="339"/>
                    <a:pt x="78" y="333"/>
                  </a:cubicBezTo>
                  <a:cubicBezTo>
                    <a:pt x="90" y="319"/>
                    <a:pt x="126" y="266"/>
                    <a:pt x="204" y="266"/>
                  </a:cubicBezTo>
                  <a:cubicBezTo>
                    <a:pt x="258" y="266"/>
                    <a:pt x="283" y="311"/>
                    <a:pt x="288" y="328"/>
                  </a:cubicBezTo>
                  <a:cubicBezTo>
                    <a:pt x="305" y="364"/>
                    <a:pt x="308" y="403"/>
                    <a:pt x="308" y="454"/>
                  </a:cubicBezTo>
                  <a:cubicBezTo>
                    <a:pt x="308" y="487"/>
                    <a:pt x="308" y="546"/>
                    <a:pt x="283" y="588"/>
                  </a:cubicBezTo>
                  <a:cubicBezTo>
                    <a:pt x="260" y="627"/>
                    <a:pt x="224" y="653"/>
                    <a:pt x="176" y="653"/>
                  </a:cubicBezTo>
                  <a:cubicBezTo>
                    <a:pt x="106" y="653"/>
                    <a:pt x="48" y="599"/>
                    <a:pt x="31" y="541"/>
                  </a:cubicBezTo>
                  <a:cubicBezTo>
                    <a:pt x="34" y="543"/>
                    <a:pt x="36" y="543"/>
                    <a:pt x="48" y="543"/>
                  </a:cubicBezTo>
                  <a:cubicBezTo>
                    <a:pt x="81" y="543"/>
                    <a:pt x="98" y="518"/>
                    <a:pt x="98" y="496"/>
                  </a:cubicBezTo>
                  <a:cubicBezTo>
                    <a:pt x="98" y="471"/>
                    <a:pt x="81" y="448"/>
                    <a:pt x="48" y="448"/>
                  </a:cubicBezTo>
                  <a:cubicBezTo>
                    <a:pt x="34" y="448"/>
                    <a:pt x="0" y="454"/>
                    <a:pt x="0" y="499"/>
                  </a:cubicBezTo>
                  <a:cubicBezTo>
                    <a:pt x="0" y="585"/>
                    <a:pt x="67" y="681"/>
                    <a:pt x="179" y="681"/>
                  </a:cubicBezTo>
                  <a:cubicBezTo>
                    <a:pt x="294" y="681"/>
                    <a:pt x="395" y="585"/>
                    <a:pt x="395" y="459"/>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9" name="Group 28" descr="22§display§\begin{equation*} \label{eq:lp_trans} \begin{aligned}&#10;\text {find }  \quad &amp; x, y   &amp; \\&#10;\text {min } \quad  &amp; |x| + |y| &amp; \\ &#10;\text {st } \quad  &amp; y + 10 x = 5 &amp; \\ &#10;\end{aligned} \end{equation*}§svg§600§TRUE§" title="TexMaths">
            <a:extLst>
              <a:ext uri="{FF2B5EF4-FFF2-40B4-BE49-F238E27FC236}">
                <a16:creationId xmlns:a16="http://schemas.microsoft.com/office/drawing/2014/main" id="{651B0858-A7C9-4A44-961D-74873DE89B44}"/>
              </a:ext>
            </a:extLst>
          </p:cNvPr>
          <p:cNvGrpSpPr/>
          <p:nvPr/>
        </p:nvGrpSpPr>
        <p:grpSpPr>
          <a:xfrm>
            <a:off x="1094760" y="2234520"/>
            <a:ext cx="2265480" cy="1088639"/>
            <a:chOff x="1094760" y="2234520"/>
            <a:chExt cx="2265480" cy="1088639"/>
          </a:xfrm>
        </p:grpSpPr>
        <p:sp>
          <p:nvSpPr>
            <p:cNvPr id="30" name="Freeform: Shape 29">
              <a:extLst>
                <a:ext uri="{FF2B5EF4-FFF2-40B4-BE49-F238E27FC236}">
                  <a16:creationId xmlns:a16="http://schemas.microsoft.com/office/drawing/2014/main" id="{6FA70929-E849-40AB-BB7B-D0215425589D}"/>
                </a:ext>
              </a:extLst>
            </p:cNvPr>
            <p:cNvSpPr/>
            <p:nvPr/>
          </p:nvSpPr>
          <p:spPr>
            <a:xfrm>
              <a:off x="1094760" y="2238480"/>
              <a:ext cx="2265480" cy="1082160"/>
            </a:xfrm>
            <a:custGeom>
              <a:avLst/>
              <a:gdLst/>
              <a:ahLst/>
              <a:cxnLst>
                <a:cxn ang="3cd4">
                  <a:pos x="hc" y="t"/>
                </a:cxn>
                <a:cxn ang="cd2">
                  <a:pos x="l" y="vc"/>
                </a:cxn>
                <a:cxn ang="cd4">
                  <a:pos x="hc" y="b"/>
                </a:cxn>
                <a:cxn ang="0">
                  <a:pos x="r" y="vc"/>
                </a:cxn>
              </a:cxnLst>
              <a:rect l="l" t="t" r="r" b="b"/>
              <a:pathLst>
                <a:path w="6294" h="3007">
                  <a:moveTo>
                    <a:pt x="3148" y="3007"/>
                  </a:moveTo>
                  <a:lnTo>
                    <a:pt x="0" y="3007"/>
                  </a:lnTo>
                  <a:lnTo>
                    <a:pt x="0" y="0"/>
                  </a:lnTo>
                  <a:lnTo>
                    <a:pt x="6294" y="0"/>
                  </a:lnTo>
                  <a:lnTo>
                    <a:pt x="6294" y="3007"/>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7A784B99-6ED6-47DC-8B42-8FFE0BCF4257}"/>
                </a:ext>
              </a:extLst>
            </p:cNvPr>
            <p:cNvSpPr/>
            <p:nvPr/>
          </p:nvSpPr>
          <p:spPr>
            <a:xfrm>
              <a:off x="1101960" y="223452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3E605D0E-FC45-4C27-AB5D-19C8B38AC960}"/>
                </a:ext>
              </a:extLst>
            </p:cNvPr>
            <p:cNvSpPr/>
            <p:nvPr/>
          </p:nvSpPr>
          <p:spPr>
            <a:xfrm>
              <a:off x="1257840" y="23083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A21BE377-11A7-4F08-9A3E-9C9AF8A1BDBA}"/>
                </a:ext>
              </a:extLst>
            </p:cNvPr>
            <p:cNvSpPr/>
            <p:nvPr/>
          </p:nvSpPr>
          <p:spPr>
            <a:xfrm>
              <a:off x="1412280" y="223776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AF251F4B-EB06-47F0-96AC-7C2860D36015}"/>
                </a:ext>
              </a:extLst>
            </p:cNvPr>
            <p:cNvSpPr/>
            <p:nvPr/>
          </p:nvSpPr>
          <p:spPr>
            <a:xfrm>
              <a:off x="1938239" y="2308320"/>
              <a:ext cx="138960" cy="126360"/>
            </a:xfrm>
            <a:custGeom>
              <a:avLst/>
              <a:gdLst/>
              <a:ahLst/>
              <a:cxnLst>
                <a:cxn ang="3cd4">
                  <a:pos x="hc" y="t"/>
                </a:cxn>
                <a:cxn ang="cd2">
                  <a:pos x="l" y="vc"/>
                </a:cxn>
                <a:cxn ang="cd4">
                  <a:pos x="hc" y="b"/>
                </a:cxn>
                <a:cxn ang="0">
                  <a:pos x="r" y="vc"/>
                </a:cxn>
              </a:cxnLst>
              <a:rect l="l" t="t" r="r" b="b"/>
              <a:pathLst>
                <a:path w="387" h="352">
                  <a:moveTo>
                    <a:pt x="238" y="110"/>
                  </a:moveTo>
                  <a:cubicBezTo>
                    <a:pt x="242" y="88"/>
                    <a:pt x="260" y="18"/>
                    <a:pt x="315" y="18"/>
                  </a:cubicBezTo>
                  <a:cubicBezTo>
                    <a:pt x="319" y="18"/>
                    <a:pt x="337" y="18"/>
                    <a:pt x="352" y="26"/>
                  </a:cubicBezTo>
                  <a:cubicBezTo>
                    <a:pt x="332" y="31"/>
                    <a:pt x="315" y="51"/>
                    <a:pt x="315" y="68"/>
                  </a:cubicBezTo>
                  <a:cubicBezTo>
                    <a:pt x="315" y="81"/>
                    <a:pt x="323" y="97"/>
                    <a:pt x="345" y="97"/>
                  </a:cubicBezTo>
                  <a:cubicBezTo>
                    <a:pt x="363" y="97"/>
                    <a:pt x="387" y="81"/>
                    <a:pt x="387" y="51"/>
                  </a:cubicBezTo>
                  <a:cubicBezTo>
                    <a:pt x="387" y="11"/>
                    <a:pt x="341" y="0"/>
                    <a:pt x="315" y="0"/>
                  </a:cubicBezTo>
                  <a:cubicBezTo>
                    <a:pt x="271" y="0"/>
                    <a:pt x="242" y="42"/>
                    <a:pt x="233" y="59"/>
                  </a:cubicBezTo>
                  <a:cubicBezTo>
                    <a:pt x="213" y="9"/>
                    <a:pt x="172" y="0"/>
                    <a:pt x="150" y="0"/>
                  </a:cubicBezTo>
                  <a:cubicBezTo>
                    <a:pt x="68" y="0"/>
                    <a:pt x="24" y="101"/>
                    <a:pt x="24" y="119"/>
                  </a:cubicBezTo>
                  <a:cubicBezTo>
                    <a:pt x="24" y="128"/>
                    <a:pt x="31" y="128"/>
                    <a:pt x="33" y="128"/>
                  </a:cubicBezTo>
                  <a:cubicBezTo>
                    <a:pt x="40" y="128"/>
                    <a:pt x="42" y="125"/>
                    <a:pt x="44" y="119"/>
                  </a:cubicBezTo>
                  <a:cubicBezTo>
                    <a:pt x="70" y="37"/>
                    <a:pt x="121" y="18"/>
                    <a:pt x="147" y="18"/>
                  </a:cubicBezTo>
                  <a:cubicBezTo>
                    <a:pt x="163" y="18"/>
                    <a:pt x="189" y="24"/>
                    <a:pt x="189" y="68"/>
                  </a:cubicBezTo>
                  <a:cubicBezTo>
                    <a:pt x="189" y="92"/>
                    <a:pt x="176" y="145"/>
                    <a:pt x="147" y="255"/>
                  </a:cubicBezTo>
                  <a:cubicBezTo>
                    <a:pt x="134" y="304"/>
                    <a:pt x="108" y="334"/>
                    <a:pt x="75" y="334"/>
                  </a:cubicBezTo>
                  <a:cubicBezTo>
                    <a:pt x="68" y="334"/>
                    <a:pt x="51" y="334"/>
                    <a:pt x="35" y="326"/>
                  </a:cubicBezTo>
                  <a:cubicBezTo>
                    <a:pt x="55" y="321"/>
                    <a:pt x="70" y="306"/>
                    <a:pt x="70" y="284"/>
                  </a:cubicBezTo>
                  <a:cubicBezTo>
                    <a:pt x="70" y="262"/>
                    <a:pt x="55" y="255"/>
                    <a:pt x="42" y="255"/>
                  </a:cubicBezTo>
                  <a:cubicBezTo>
                    <a:pt x="20" y="255"/>
                    <a:pt x="0" y="277"/>
                    <a:pt x="0" y="301"/>
                  </a:cubicBezTo>
                  <a:cubicBezTo>
                    <a:pt x="0" y="337"/>
                    <a:pt x="40" y="352"/>
                    <a:pt x="73" y="352"/>
                  </a:cubicBezTo>
                  <a:cubicBezTo>
                    <a:pt x="125" y="352"/>
                    <a:pt x="152" y="297"/>
                    <a:pt x="154" y="293"/>
                  </a:cubicBezTo>
                  <a:cubicBezTo>
                    <a:pt x="165" y="321"/>
                    <a:pt x="191" y="352"/>
                    <a:pt x="238" y="352"/>
                  </a:cubicBezTo>
                  <a:cubicBezTo>
                    <a:pt x="319" y="352"/>
                    <a:pt x="363" y="253"/>
                    <a:pt x="363" y="233"/>
                  </a:cubicBezTo>
                  <a:cubicBezTo>
                    <a:pt x="363" y="224"/>
                    <a:pt x="356" y="224"/>
                    <a:pt x="354" y="224"/>
                  </a:cubicBezTo>
                  <a:cubicBezTo>
                    <a:pt x="348" y="224"/>
                    <a:pt x="345" y="229"/>
                    <a:pt x="343" y="233"/>
                  </a:cubicBezTo>
                  <a:cubicBezTo>
                    <a:pt x="319" y="317"/>
                    <a:pt x="266" y="334"/>
                    <a:pt x="240" y="334"/>
                  </a:cubicBezTo>
                  <a:cubicBezTo>
                    <a:pt x="209" y="334"/>
                    <a:pt x="198" y="310"/>
                    <a:pt x="198" y="284"/>
                  </a:cubicBezTo>
                  <a:cubicBezTo>
                    <a:pt x="198" y="266"/>
                    <a:pt x="202" y="251"/>
                    <a:pt x="211" y="21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6C929058-F918-4177-B6A2-8AF9F3D81546}"/>
                </a:ext>
              </a:extLst>
            </p:cNvPr>
            <p:cNvSpPr/>
            <p:nvPr/>
          </p:nvSpPr>
          <p:spPr>
            <a:xfrm>
              <a:off x="2112480" y="240156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C2A4350A-F44E-44CD-AD38-1882BC478E15}"/>
                </a:ext>
              </a:extLst>
            </p:cNvPr>
            <p:cNvSpPr/>
            <p:nvPr/>
          </p:nvSpPr>
          <p:spPr>
            <a:xfrm>
              <a:off x="2220119" y="2308320"/>
              <a:ext cx="128880" cy="180360"/>
            </a:xfrm>
            <a:custGeom>
              <a:avLst/>
              <a:gdLst/>
              <a:ahLst/>
              <a:cxnLst>
                <a:cxn ang="3cd4">
                  <a:pos x="hc" y="t"/>
                </a:cxn>
                <a:cxn ang="cd2">
                  <a:pos x="l" y="vc"/>
                </a:cxn>
                <a:cxn ang="cd4">
                  <a:pos x="hc" y="b"/>
                </a:cxn>
                <a:cxn ang="0">
                  <a:pos x="r" y="vc"/>
                </a:cxn>
              </a:cxnLst>
              <a:rect l="l" t="t" r="r" b="b"/>
              <a:pathLst>
                <a:path w="359" h="502">
                  <a:moveTo>
                    <a:pt x="356" y="48"/>
                  </a:moveTo>
                  <a:cubicBezTo>
                    <a:pt x="359" y="37"/>
                    <a:pt x="359" y="35"/>
                    <a:pt x="359" y="29"/>
                  </a:cubicBezTo>
                  <a:cubicBezTo>
                    <a:pt x="359" y="15"/>
                    <a:pt x="348" y="9"/>
                    <a:pt x="337" y="9"/>
                  </a:cubicBezTo>
                  <a:cubicBezTo>
                    <a:pt x="328" y="9"/>
                    <a:pt x="317" y="13"/>
                    <a:pt x="308" y="24"/>
                  </a:cubicBezTo>
                  <a:cubicBezTo>
                    <a:pt x="308" y="29"/>
                    <a:pt x="301" y="53"/>
                    <a:pt x="297" y="66"/>
                  </a:cubicBezTo>
                  <a:cubicBezTo>
                    <a:pt x="293" y="88"/>
                    <a:pt x="286" y="108"/>
                    <a:pt x="282" y="130"/>
                  </a:cubicBezTo>
                  <a:lnTo>
                    <a:pt x="246" y="268"/>
                  </a:lnTo>
                  <a:cubicBezTo>
                    <a:pt x="244" y="279"/>
                    <a:pt x="211" y="334"/>
                    <a:pt x="158" y="334"/>
                  </a:cubicBezTo>
                  <a:cubicBezTo>
                    <a:pt x="119" y="334"/>
                    <a:pt x="112" y="301"/>
                    <a:pt x="112" y="273"/>
                  </a:cubicBezTo>
                  <a:cubicBezTo>
                    <a:pt x="112" y="235"/>
                    <a:pt x="125" y="187"/>
                    <a:pt x="152" y="119"/>
                  </a:cubicBezTo>
                  <a:cubicBezTo>
                    <a:pt x="163" y="88"/>
                    <a:pt x="167" y="79"/>
                    <a:pt x="167" y="64"/>
                  </a:cubicBezTo>
                  <a:cubicBezTo>
                    <a:pt x="167" y="29"/>
                    <a:pt x="141" y="0"/>
                    <a:pt x="103" y="0"/>
                  </a:cubicBezTo>
                  <a:cubicBezTo>
                    <a:pt x="29" y="0"/>
                    <a:pt x="0" y="112"/>
                    <a:pt x="0" y="119"/>
                  </a:cubicBezTo>
                  <a:cubicBezTo>
                    <a:pt x="0" y="128"/>
                    <a:pt x="9" y="128"/>
                    <a:pt x="9" y="128"/>
                  </a:cubicBezTo>
                  <a:cubicBezTo>
                    <a:pt x="18" y="128"/>
                    <a:pt x="18" y="125"/>
                    <a:pt x="22" y="114"/>
                  </a:cubicBezTo>
                  <a:cubicBezTo>
                    <a:pt x="42" y="40"/>
                    <a:pt x="75" y="18"/>
                    <a:pt x="101" y="18"/>
                  </a:cubicBezTo>
                  <a:cubicBezTo>
                    <a:pt x="106" y="18"/>
                    <a:pt x="119" y="18"/>
                    <a:pt x="119" y="42"/>
                  </a:cubicBezTo>
                  <a:cubicBezTo>
                    <a:pt x="119" y="62"/>
                    <a:pt x="112" y="81"/>
                    <a:pt x="106" y="97"/>
                  </a:cubicBezTo>
                  <a:cubicBezTo>
                    <a:pt x="75" y="178"/>
                    <a:pt x="62" y="222"/>
                    <a:pt x="62" y="260"/>
                  </a:cubicBezTo>
                  <a:cubicBezTo>
                    <a:pt x="62" y="328"/>
                    <a:pt x="110" y="352"/>
                    <a:pt x="156" y="352"/>
                  </a:cubicBezTo>
                  <a:cubicBezTo>
                    <a:pt x="187" y="352"/>
                    <a:pt x="213" y="339"/>
                    <a:pt x="235" y="317"/>
                  </a:cubicBezTo>
                  <a:cubicBezTo>
                    <a:pt x="224" y="356"/>
                    <a:pt x="216" y="396"/>
                    <a:pt x="185" y="436"/>
                  </a:cubicBezTo>
                  <a:cubicBezTo>
                    <a:pt x="165" y="462"/>
                    <a:pt x="134" y="486"/>
                    <a:pt x="99" y="486"/>
                  </a:cubicBezTo>
                  <a:cubicBezTo>
                    <a:pt x="88" y="486"/>
                    <a:pt x="53" y="484"/>
                    <a:pt x="40" y="453"/>
                  </a:cubicBezTo>
                  <a:cubicBezTo>
                    <a:pt x="53" y="453"/>
                    <a:pt x="62" y="453"/>
                    <a:pt x="73" y="444"/>
                  </a:cubicBezTo>
                  <a:cubicBezTo>
                    <a:pt x="81" y="436"/>
                    <a:pt x="88" y="427"/>
                    <a:pt x="88" y="411"/>
                  </a:cubicBezTo>
                  <a:cubicBezTo>
                    <a:pt x="88" y="387"/>
                    <a:pt x="68" y="385"/>
                    <a:pt x="59" y="385"/>
                  </a:cubicBezTo>
                  <a:cubicBezTo>
                    <a:pt x="42" y="385"/>
                    <a:pt x="15" y="396"/>
                    <a:pt x="15" y="436"/>
                  </a:cubicBezTo>
                  <a:cubicBezTo>
                    <a:pt x="15" y="473"/>
                    <a:pt x="51" y="502"/>
                    <a:pt x="99" y="502"/>
                  </a:cubicBezTo>
                  <a:cubicBezTo>
                    <a:pt x="178" y="502"/>
                    <a:pt x="260" y="431"/>
                    <a:pt x="282" y="34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1BD93233-9E6E-4DEB-AC31-098C7B62077F}"/>
                </a:ext>
              </a:extLst>
            </p:cNvPr>
            <p:cNvSpPr/>
            <p:nvPr/>
          </p:nvSpPr>
          <p:spPr>
            <a:xfrm>
              <a:off x="1103400" y="2725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6E34F898-B980-4688-994F-BA810D8E7FDF}"/>
                </a:ext>
              </a:extLst>
            </p:cNvPr>
            <p:cNvSpPr/>
            <p:nvPr/>
          </p:nvSpPr>
          <p:spPr>
            <a:xfrm>
              <a:off x="1334880" y="2662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42C62463-BAAF-4443-9031-BAEDBA74ACAD}"/>
                </a:ext>
              </a:extLst>
            </p:cNvPr>
            <p:cNvSpPr/>
            <p:nvPr/>
          </p:nvSpPr>
          <p:spPr>
            <a:xfrm>
              <a:off x="1411560" y="2725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CF66AE22-A06F-46F9-B1CA-9539C96F2098}"/>
                </a:ext>
              </a:extLst>
            </p:cNvPr>
            <p:cNvSpPr/>
            <p:nvPr/>
          </p:nvSpPr>
          <p:spPr>
            <a:xfrm>
              <a:off x="1962720" y="2639880"/>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6FB1D75F-3287-4CB1-8E42-BFB41E7A70FA}"/>
                </a:ext>
              </a:extLst>
            </p:cNvPr>
            <p:cNvSpPr/>
            <p:nvPr/>
          </p:nvSpPr>
          <p:spPr>
            <a:xfrm>
              <a:off x="2014919" y="2725560"/>
              <a:ext cx="138960" cy="126360"/>
            </a:xfrm>
            <a:custGeom>
              <a:avLst/>
              <a:gdLst/>
              <a:ahLst/>
              <a:cxnLst>
                <a:cxn ang="3cd4">
                  <a:pos x="hc" y="t"/>
                </a:cxn>
                <a:cxn ang="cd2">
                  <a:pos x="l" y="vc"/>
                </a:cxn>
                <a:cxn ang="cd4">
                  <a:pos x="hc" y="b"/>
                </a:cxn>
                <a:cxn ang="0">
                  <a:pos x="r" y="vc"/>
                </a:cxn>
              </a:cxnLst>
              <a:rect l="l" t="t" r="r" b="b"/>
              <a:pathLst>
                <a:path w="387" h="352">
                  <a:moveTo>
                    <a:pt x="238" y="110"/>
                  </a:moveTo>
                  <a:cubicBezTo>
                    <a:pt x="242" y="88"/>
                    <a:pt x="260" y="18"/>
                    <a:pt x="315" y="18"/>
                  </a:cubicBezTo>
                  <a:cubicBezTo>
                    <a:pt x="319" y="18"/>
                    <a:pt x="337" y="18"/>
                    <a:pt x="352" y="26"/>
                  </a:cubicBezTo>
                  <a:cubicBezTo>
                    <a:pt x="332" y="31"/>
                    <a:pt x="317" y="51"/>
                    <a:pt x="317" y="68"/>
                  </a:cubicBezTo>
                  <a:cubicBezTo>
                    <a:pt x="317" y="81"/>
                    <a:pt x="323" y="97"/>
                    <a:pt x="345" y="97"/>
                  </a:cubicBezTo>
                  <a:cubicBezTo>
                    <a:pt x="363" y="97"/>
                    <a:pt x="387" y="81"/>
                    <a:pt x="387" y="51"/>
                  </a:cubicBezTo>
                  <a:cubicBezTo>
                    <a:pt x="387" y="11"/>
                    <a:pt x="341" y="0"/>
                    <a:pt x="315" y="0"/>
                  </a:cubicBezTo>
                  <a:cubicBezTo>
                    <a:pt x="271" y="0"/>
                    <a:pt x="242" y="42"/>
                    <a:pt x="233" y="59"/>
                  </a:cubicBezTo>
                  <a:cubicBezTo>
                    <a:pt x="213" y="9"/>
                    <a:pt x="172" y="0"/>
                    <a:pt x="150" y="0"/>
                  </a:cubicBezTo>
                  <a:cubicBezTo>
                    <a:pt x="68" y="0"/>
                    <a:pt x="24" y="101"/>
                    <a:pt x="24" y="119"/>
                  </a:cubicBezTo>
                  <a:cubicBezTo>
                    <a:pt x="24" y="128"/>
                    <a:pt x="31" y="128"/>
                    <a:pt x="33" y="128"/>
                  </a:cubicBezTo>
                  <a:cubicBezTo>
                    <a:pt x="40" y="128"/>
                    <a:pt x="42" y="125"/>
                    <a:pt x="44" y="119"/>
                  </a:cubicBezTo>
                  <a:cubicBezTo>
                    <a:pt x="70" y="37"/>
                    <a:pt x="121" y="18"/>
                    <a:pt x="147" y="18"/>
                  </a:cubicBezTo>
                  <a:cubicBezTo>
                    <a:pt x="163" y="18"/>
                    <a:pt x="189" y="24"/>
                    <a:pt x="189" y="68"/>
                  </a:cubicBezTo>
                  <a:cubicBezTo>
                    <a:pt x="189" y="92"/>
                    <a:pt x="176" y="145"/>
                    <a:pt x="147" y="255"/>
                  </a:cubicBezTo>
                  <a:cubicBezTo>
                    <a:pt x="134" y="304"/>
                    <a:pt x="108" y="334"/>
                    <a:pt x="75" y="334"/>
                  </a:cubicBezTo>
                  <a:cubicBezTo>
                    <a:pt x="68" y="334"/>
                    <a:pt x="51" y="334"/>
                    <a:pt x="35" y="326"/>
                  </a:cubicBezTo>
                  <a:cubicBezTo>
                    <a:pt x="55" y="321"/>
                    <a:pt x="70" y="306"/>
                    <a:pt x="70" y="284"/>
                  </a:cubicBezTo>
                  <a:cubicBezTo>
                    <a:pt x="70" y="262"/>
                    <a:pt x="55" y="255"/>
                    <a:pt x="42" y="255"/>
                  </a:cubicBezTo>
                  <a:cubicBezTo>
                    <a:pt x="20" y="255"/>
                    <a:pt x="0" y="277"/>
                    <a:pt x="0" y="301"/>
                  </a:cubicBezTo>
                  <a:cubicBezTo>
                    <a:pt x="0" y="337"/>
                    <a:pt x="40" y="352"/>
                    <a:pt x="73" y="352"/>
                  </a:cubicBezTo>
                  <a:cubicBezTo>
                    <a:pt x="125" y="352"/>
                    <a:pt x="152" y="297"/>
                    <a:pt x="154" y="293"/>
                  </a:cubicBezTo>
                  <a:cubicBezTo>
                    <a:pt x="165" y="321"/>
                    <a:pt x="191" y="352"/>
                    <a:pt x="238" y="352"/>
                  </a:cubicBezTo>
                  <a:cubicBezTo>
                    <a:pt x="319" y="352"/>
                    <a:pt x="363" y="253"/>
                    <a:pt x="363" y="233"/>
                  </a:cubicBezTo>
                  <a:cubicBezTo>
                    <a:pt x="363" y="224"/>
                    <a:pt x="356" y="224"/>
                    <a:pt x="354" y="224"/>
                  </a:cubicBezTo>
                  <a:cubicBezTo>
                    <a:pt x="348" y="224"/>
                    <a:pt x="345" y="229"/>
                    <a:pt x="343" y="233"/>
                  </a:cubicBezTo>
                  <a:cubicBezTo>
                    <a:pt x="319" y="317"/>
                    <a:pt x="266" y="334"/>
                    <a:pt x="240" y="334"/>
                  </a:cubicBezTo>
                  <a:cubicBezTo>
                    <a:pt x="209" y="334"/>
                    <a:pt x="198" y="310"/>
                    <a:pt x="198" y="284"/>
                  </a:cubicBezTo>
                  <a:cubicBezTo>
                    <a:pt x="198" y="266"/>
                    <a:pt x="202" y="251"/>
                    <a:pt x="211" y="21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7E9E6B2C-FE58-476E-A33D-78B1A6C89BE2}"/>
                </a:ext>
              </a:extLst>
            </p:cNvPr>
            <p:cNvSpPr/>
            <p:nvPr/>
          </p:nvSpPr>
          <p:spPr>
            <a:xfrm>
              <a:off x="2198880" y="2639880"/>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1C0703CD-775F-46FD-8DB8-7B7016057DBC}"/>
                </a:ext>
              </a:extLst>
            </p:cNvPr>
            <p:cNvSpPr/>
            <p:nvPr/>
          </p:nvSpPr>
          <p:spPr>
            <a:xfrm>
              <a:off x="2319840" y="2685960"/>
              <a:ext cx="185760" cy="185760"/>
            </a:xfrm>
            <a:custGeom>
              <a:avLst/>
              <a:gdLst/>
              <a:ahLst/>
              <a:cxnLst>
                <a:cxn ang="3cd4">
                  <a:pos x="hc" y="t"/>
                </a:cxn>
                <a:cxn ang="cd2">
                  <a:pos x="l" y="vc"/>
                </a:cxn>
                <a:cxn ang="cd4">
                  <a:pos x="hc" y="b"/>
                </a:cxn>
                <a:cxn ang="0">
                  <a:pos x="r" y="vc"/>
                </a:cxn>
              </a:cxnLst>
              <a:rect l="l" t="t" r="r" b="b"/>
              <a:pathLst>
                <a:path w="517" h="517">
                  <a:moveTo>
                    <a:pt x="275" y="275"/>
                  </a:moveTo>
                  <a:lnTo>
                    <a:pt x="491" y="275"/>
                  </a:lnTo>
                  <a:cubicBezTo>
                    <a:pt x="502" y="275"/>
                    <a:pt x="517" y="275"/>
                    <a:pt x="517" y="260"/>
                  </a:cubicBezTo>
                  <a:cubicBezTo>
                    <a:pt x="517" y="242"/>
                    <a:pt x="502" y="242"/>
                    <a:pt x="491" y="242"/>
                  </a:cubicBezTo>
                  <a:lnTo>
                    <a:pt x="275" y="242"/>
                  </a:lnTo>
                  <a:lnTo>
                    <a:pt x="275" y="26"/>
                  </a:lnTo>
                  <a:cubicBezTo>
                    <a:pt x="275" y="15"/>
                    <a:pt x="275" y="0"/>
                    <a:pt x="260" y="0"/>
                  </a:cubicBezTo>
                  <a:cubicBezTo>
                    <a:pt x="244" y="0"/>
                    <a:pt x="244" y="15"/>
                    <a:pt x="244" y="26"/>
                  </a:cubicBezTo>
                  <a:lnTo>
                    <a:pt x="244" y="242"/>
                  </a:lnTo>
                  <a:lnTo>
                    <a:pt x="26" y="242"/>
                  </a:lnTo>
                  <a:cubicBezTo>
                    <a:pt x="15" y="242"/>
                    <a:pt x="0" y="242"/>
                    <a:pt x="0" y="260"/>
                  </a:cubicBezTo>
                  <a:cubicBezTo>
                    <a:pt x="0" y="275"/>
                    <a:pt x="15" y="275"/>
                    <a:pt x="26" y="275"/>
                  </a:cubicBezTo>
                  <a:lnTo>
                    <a:pt x="244" y="275"/>
                  </a:lnTo>
                  <a:lnTo>
                    <a:pt x="244" y="491"/>
                  </a:lnTo>
                  <a:cubicBezTo>
                    <a:pt x="244" y="502"/>
                    <a:pt x="244" y="517"/>
                    <a:pt x="260" y="517"/>
                  </a:cubicBezTo>
                  <a:cubicBezTo>
                    <a:pt x="275" y="517"/>
                    <a:pt x="275" y="502"/>
                    <a:pt x="275" y="4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A78A280E-E863-4477-B3A3-8ACCAD21E686}"/>
                </a:ext>
              </a:extLst>
            </p:cNvPr>
            <p:cNvSpPr/>
            <p:nvPr/>
          </p:nvSpPr>
          <p:spPr>
            <a:xfrm>
              <a:off x="2614680" y="2639880"/>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AD408EFD-1F67-4A73-91AD-1F6663EDCC63}"/>
                </a:ext>
              </a:extLst>
            </p:cNvPr>
            <p:cNvSpPr/>
            <p:nvPr/>
          </p:nvSpPr>
          <p:spPr>
            <a:xfrm>
              <a:off x="2666880" y="2725560"/>
              <a:ext cx="128880" cy="180360"/>
            </a:xfrm>
            <a:custGeom>
              <a:avLst/>
              <a:gdLst/>
              <a:ahLst/>
              <a:cxnLst>
                <a:cxn ang="3cd4">
                  <a:pos x="hc" y="t"/>
                </a:cxn>
                <a:cxn ang="cd2">
                  <a:pos x="l" y="vc"/>
                </a:cxn>
                <a:cxn ang="cd4">
                  <a:pos x="hc" y="b"/>
                </a:cxn>
                <a:cxn ang="0">
                  <a:pos x="r" y="vc"/>
                </a:cxn>
              </a:cxnLst>
              <a:rect l="l" t="t" r="r" b="b"/>
              <a:pathLst>
                <a:path w="359" h="502">
                  <a:moveTo>
                    <a:pt x="356" y="48"/>
                  </a:moveTo>
                  <a:cubicBezTo>
                    <a:pt x="359" y="37"/>
                    <a:pt x="359" y="35"/>
                    <a:pt x="359" y="29"/>
                  </a:cubicBezTo>
                  <a:cubicBezTo>
                    <a:pt x="359" y="15"/>
                    <a:pt x="348" y="9"/>
                    <a:pt x="337" y="9"/>
                  </a:cubicBezTo>
                  <a:cubicBezTo>
                    <a:pt x="328" y="9"/>
                    <a:pt x="317" y="13"/>
                    <a:pt x="308" y="24"/>
                  </a:cubicBezTo>
                  <a:cubicBezTo>
                    <a:pt x="308" y="29"/>
                    <a:pt x="301" y="53"/>
                    <a:pt x="297" y="66"/>
                  </a:cubicBezTo>
                  <a:cubicBezTo>
                    <a:pt x="293" y="88"/>
                    <a:pt x="286" y="108"/>
                    <a:pt x="282" y="130"/>
                  </a:cubicBezTo>
                  <a:lnTo>
                    <a:pt x="246" y="268"/>
                  </a:lnTo>
                  <a:cubicBezTo>
                    <a:pt x="244" y="279"/>
                    <a:pt x="211" y="334"/>
                    <a:pt x="158" y="334"/>
                  </a:cubicBezTo>
                  <a:cubicBezTo>
                    <a:pt x="119" y="334"/>
                    <a:pt x="112" y="301"/>
                    <a:pt x="112" y="273"/>
                  </a:cubicBezTo>
                  <a:cubicBezTo>
                    <a:pt x="112" y="235"/>
                    <a:pt x="125" y="187"/>
                    <a:pt x="152" y="119"/>
                  </a:cubicBezTo>
                  <a:cubicBezTo>
                    <a:pt x="163" y="88"/>
                    <a:pt x="167" y="79"/>
                    <a:pt x="167" y="64"/>
                  </a:cubicBezTo>
                  <a:cubicBezTo>
                    <a:pt x="167" y="29"/>
                    <a:pt x="141" y="0"/>
                    <a:pt x="103" y="0"/>
                  </a:cubicBezTo>
                  <a:cubicBezTo>
                    <a:pt x="29" y="0"/>
                    <a:pt x="0" y="112"/>
                    <a:pt x="0" y="119"/>
                  </a:cubicBezTo>
                  <a:cubicBezTo>
                    <a:pt x="0" y="128"/>
                    <a:pt x="9" y="128"/>
                    <a:pt x="9" y="128"/>
                  </a:cubicBezTo>
                  <a:cubicBezTo>
                    <a:pt x="18" y="128"/>
                    <a:pt x="18" y="125"/>
                    <a:pt x="22" y="114"/>
                  </a:cubicBezTo>
                  <a:cubicBezTo>
                    <a:pt x="42" y="40"/>
                    <a:pt x="75" y="18"/>
                    <a:pt x="101" y="18"/>
                  </a:cubicBezTo>
                  <a:cubicBezTo>
                    <a:pt x="106" y="18"/>
                    <a:pt x="119" y="18"/>
                    <a:pt x="119" y="42"/>
                  </a:cubicBezTo>
                  <a:cubicBezTo>
                    <a:pt x="119" y="62"/>
                    <a:pt x="112" y="81"/>
                    <a:pt x="106" y="97"/>
                  </a:cubicBezTo>
                  <a:cubicBezTo>
                    <a:pt x="75" y="178"/>
                    <a:pt x="62" y="222"/>
                    <a:pt x="62" y="260"/>
                  </a:cubicBezTo>
                  <a:cubicBezTo>
                    <a:pt x="62" y="328"/>
                    <a:pt x="110" y="352"/>
                    <a:pt x="156" y="352"/>
                  </a:cubicBezTo>
                  <a:cubicBezTo>
                    <a:pt x="187" y="352"/>
                    <a:pt x="213" y="339"/>
                    <a:pt x="235" y="317"/>
                  </a:cubicBezTo>
                  <a:cubicBezTo>
                    <a:pt x="224" y="356"/>
                    <a:pt x="216" y="396"/>
                    <a:pt x="185" y="436"/>
                  </a:cubicBezTo>
                  <a:cubicBezTo>
                    <a:pt x="165" y="462"/>
                    <a:pt x="134" y="486"/>
                    <a:pt x="99" y="486"/>
                  </a:cubicBezTo>
                  <a:cubicBezTo>
                    <a:pt x="88" y="486"/>
                    <a:pt x="53" y="484"/>
                    <a:pt x="40" y="453"/>
                  </a:cubicBezTo>
                  <a:cubicBezTo>
                    <a:pt x="53" y="453"/>
                    <a:pt x="62" y="453"/>
                    <a:pt x="73" y="444"/>
                  </a:cubicBezTo>
                  <a:cubicBezTo>
                    <a:pt x="81" y="436"/>
                    <a:pt x="88" y="427"/>
                    <a:pt x="88" y="411"/>
                  </a:cubicBezTo>
                  <a:cubicBezTo>
                    <a:pt x="88" y="387"/>
                    <a:pt x="68" y="385"/>
                    <a:pt x="59" y="385"/>
                  </a:cubicBezTo>
                  <a:cubicBezTo>
                    <a:pt x="42" y="385"/>
                    <a:pt x="15" y="396"/>
                    <a:pt x="15" y="436"/>
                  </a:cubicBezTo>
                  <a:cubicBezTo>
                    <a:pt x="15" y="473"/>
                    <a:pt x="51" y="502"/>
                    <a:pt x="99" y="502"/>
                  </a:cubicBezTo>
                  <a:cubicBezTo>
                    <a:pt x="178" y="502"/>
                    <a:pt x="260" y="431"/>
                    <a:pt x="282" y="34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E07B729D-C3AF-4519-87E4-13BA465074D1}"/>
                </a:ext>
              </a:extLst>
            </p:cNvPr>
            <p:cNvSpPr/>
            <p:nvPr/>
          </p:nvSpPr>
          <p:spPr>
            <a:xfrm>
              <a:off x="2837880" y="2639880"/>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F53DE006-0F7D-43CA-AB31-89D44BA7F6DE}"/>
                </a:ext>
              </a:extLst>
            </p:cNvPr>
            <p:cNvSpPr/>
            <p:nvPr/>
          </p:nvSpPr>
          <p:spPr>
            <a:xfrm>
              <a:off x="1349640" y="3141359"/>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F3E3904E-552C-4174-A044-4D4DC4713E00}"/>
                </a:ext>
              </a:extLst>
            </p:cNvPr>
            <p:cNvSpPr/>
            <p:nvPr/>
          </p:nvSpPr>
          <p:spPr>
            <a:xfrm>
              <a:off x="1455120" y="30945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9" name="Freeform: Shape 48">
              <a:extLst>
                <a:ext uri="{FF2B5EF4-FFF2-40B4-BE49-F238E27FC236}">
                  <a16:creationId xmlns:a16="http://schemas.microsoft.com/office/drawing/2014/main" id="{B55480C7-2D90-4069-BA69-398D44061634}"/>
                </a:ext>
              </a:extLst>
            </p:cNvPr>
            <p:cNvSpPr/>
            <p:nvPr/>
          </p:nvSpPr>
          <p:spPr>
            <a:xfrm>
              <a:off x="1938239" y="3142799"/>
              <a:ext cx="128880" cy="180360"/>
            </a:xfrm>
            <a:custGeom>
              <a:avLst/>
              <a:gdLst/>
              <a:ahLst/>
              <a:cxnLst>
                <a:cxn ang="3cd4">
                  <a:pos x="hc" y="t"/>
                </a:cxn>
                <a:cxn ang="cd2">
                  <a:pos x="l" y="vc"/>
                </a:cxn>
                <a:cxn ang="cd4">
                  <a:pos x="hc" y="b"/>
                </a:cxn>
                <a:cxn ang="0">
                  <a:pos x="r" y="vc"/>
                </a:cxn>
              </a:cxnLst>
              <a:rect l="l" t="t" r="r" b="b"/>
              <a:pathLst>
                <a:path w="359" h="502">
                  <a:moveTo>
                    <a:pt x="356" y="48"/>
                  </a:moveTo>
                  <a:cubicBezTo>
                    <a:pt x="359" y="37"/>
                    <a:pt x="359" y="35"/>
                    <a:pt x="359" y="29"/>
                  </a:cubicBezTo>
                  <a:cubicBezTo>
                    <a:pt x="359" y="15"/>
                    <a:pt x="348" y="9"/>
                    <a:pt x="337" y="9"/>
                  </a:cubicBezTo>
                  <a:cubicBezTo>
                    <a:pt x="328" y="9"/>
                    <a:pt x="317" y="13"/>
                    <a:pt x="308" y="24"/>
                  </a:cubicBezTo>
                  <a:cubicBezTo>
                    <a:pt x="308" y="29"/>
                    <a:pt x="301" y="53"/>
                    <a:pt x="297" y="66"/>
                  </a:cubicBezTo>
                  <a:cubicBezTo>
                    <a:pt x="293" y="88"/>
                    <a:pt x="286" y="108"/>
                    <a:pt x="282" y="130"/>
                  </a:cubicBezTo>
                  <a:lnTo>
                    <a:pt x="246" y="268"/>
                  </a:lnTo>
                  <a:cubicBezTo>
                    <a:pt x="244" y="279"/>
                    <a:pt x="211" y="334"/>
                    <a:pt x="158" y="334"/>
                  </a:cubicBezTo>
                  <a:cubicBezTo>
                    <a:pt x="119" y="334"/>
                    <a:pt x="112" y="301"/>
                    <a:pt x="112" y="273"/>
                  </a:cubicBezTo>
                  <a:cubicBezTo>
                    <a:pt x="112" y="235"/>
                    <a:pt x="125" y="187"/>
                    <a:pt x="152" y="119"/>
                  </a:cubicBezTo>
                  <a:cubicBezTo>
                    <a:pt x="163" y="88"/>
                    <a:pt x="167" y="79"/>
                    <a:pt x="167" y="64"/>
                  </a:cubicBezTo>
                  <a:cubicBezTo>
                    <a:pt x="167" y="29"/>
                    <a:pt x="141" y="0"/>
                    <a:pt x="103" y="0"/>
                  </a:cubicBezTo>
                  <a:cubicBezTo>
                    <a:pt x="29" y="0"/>
                    <a:pt x="0" y="112"/>
                    <a:pt x="0" y="119"/>
                  </a:cubicBezTo>
                  <a:cubicBezTo>
                    <a:pt x="0" y="128"/>
                    <a:pt x="9" y="128"/>
                    <a:pt x="9" y="128"/>
                  </a:cubicBezTo>
                  <a:cubicBezTo>
                    <a:pt x="18" y="128"/>
                    <a:pt x="18" y="125"/>
                    <a:pt x="22" y="114"/>
                  </a:cubicBezTo>
                  <a:cubicBezTo>
                    <a:pt x="42" y="40"/>
                    <a:pt x="75" y="18"/>
                    <a:pt x="101" y="18"/>
                  </a:cubicBezTo>
                  <a:cubicBezTo>
                    <a:pt x="106" y="18"/>
                    <a:pt x="119" y="18"/>
                    <a:pt x="119" y="42"/>
                  </a:cubicBezTo>
                  <a:cubicBezTo>
                    <a:pt x="119" y="62"/>
                    <a:pt x="112" y="81"/>
                    <a:pt x="106" y="97"/>
                  </a:cubicBezTo>
                  <a:cubicBezTo>
                    <a:pt x="75" y="178"/>
                    <a:pt x="62" y="222"/>
                    <a:pt x="62" y="260"/>
                  </a:cubicBezTo>
                  <a:cubicBezTo>
                    <a:pt x="62" y="328"/>
                    <a:pt x="110" y="352"/>
                    <a:pt x="156" y="352"/>
                  </a:cubicBezTo>
                  <a:cubicBezTo>
                    <a:pt x="187" y="352"/>
                    <a:pt x="213" y="339"/>
                    <a:pt x="235" y="317"/>
                  </a:cubicBezTo>
                  <a:cubicBezTo>
                    <a:pt x="224" y="356"/>
                    <a:pt x="216" y="396"/>
                    <a:pt x="185" y="436"/>
                  </a:cubicBezTo>
                  <a:cubicBezTo>
                    <a:pt x="165" y="462"/>
                    <a:pt x="134" y="486"/>
                    <a:pt x="99" y="486"/>
                  </a:cubicBezTo>
                  <a:cubicBezTo>
                    <a:pt x="88" y="486"/>
                    <a:pt x="53" y="484"/>
                    <a:pt x="40" y="453"/>
                  </a:cubicBezTo>
                  <a:cubicBezTo>
                    <a:pt x="53" y="453"/>
                    <a:pt x="62" y="453"/>
                    <a:pt x="73" y="444"/>
                  </a:cubicBezTo>
                  <a:cubicBezTo>
                    <a:pt x="81" y="436"/>
                    <a:pt x="88" y="427"/>
                    <a:pt x="88" y="411"/>
                  </a:cubicBezTo>
                  <a:cubicBezTo>
                    <a:pt x="88" y="387"/>
                    <a:pt x="68" y="385"/>
                    <a:pt x="59" y="385"/>
                  </a:cubicBezTo>
                  <a:cubicBezTo>
                    <a:pt x="42" y="385"/>
                    <a:pt x="15" y="396"/>
                    <a:pt x="15" y="436"/>
                  </a:cubicBezTo>
                  <a:cubicBezTo>
                    <a:pt x="15" y="473"/>
                    <a:pt x="51" y="502"/>
                    <a:pt x="99" y="502"/>
                  </a:cubicBezTo>
                  <a:cubicBezTo>
                    <a:pt x="178" y="502"/>
                    <a:pt x="260" y="431"/>
                    <a:pt x="282" y="34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0" name="Freeform: Shape 49">
              <a:extLst>
                <a:ext uri="{FF2B5EF4-FFF2-40B4-BE49-F238E27FC236}">
                  <a16:creationId xmlns:a16="http://schemas.microsoft.com/office/drawing/2014/main" id="{B92C7A11-67E9-4C48-AFAD-EFB2F73A8936}"/>
                </a:ext>
              </a:extLst>
            </p:cNvPr>
            <p:cNvSpPr/>
            <p:nvPr/>
          </p:nvSpPr>
          <p:spPr>
            <a:xfrm>
              <a:off x="2152800" y="3104279"/>
              <a:ext cx="185760" cy="185760"/>
            </a:xfrm>
            <a:custGeom>
              <a:avLst/>
              <a:gdLst/>
              <a:ahLst/>
              <a:cxnLst>
                <a:cxn ang="3cd4">
                  <a:pos x="hc" y="t"/>
                </a:cxn>
                <a:cxn ang="cd2">
                  <a:pos x="l" y="vc"/>
                </a:cxn>
                <a:cxn ang="cd4">
                  <a:pos x="hc" y="b"/>
                </a:cxn>
                <a:cxn ang="0">
                  <a:pos x="r" y="vc"/>
                </a:cxn>
              </a:cxnLst>
              <a:rect l="l" t="t" r="r" b="b"/>
              <a:pathLst>
                <a:path w="517" h="517">
                  <a:moveTo>
                    <a:pt x="275" y="275"/>
                  </a:moveTo>
                  <a:lnTo>
                    <a:pt x="491" y="275"/>
                  </a:lnTo>
                  <a:cubicBezTo>
                    <a:pt x="502" y="275"/>
                    <a:pt x="517" y="275"/>
                    <a:pt x="517" y="260"/>
                  </a:cubicBezTo>
                  <a:cubicBezTo>
                    <a:pt x="517" y="242"/>
                    <a:pt x="502" y="242"/>
                    <a:pt x="491" y="242"/>
                  </a:cubicBezTo>
                  <a:lnTo>
                    <a:pt x="275" y="242"/>
                  </a:lnTo>
                  <a:lnTo>
                    <a:pt x="275" y="26"/>
                  </a:lnTo>
                  <a:cubicBezTo>
                    <a:pt x="275" y="15"/>
                    <a:pt x="275" y="0"/>
                    <a:pt x="260" y="0"/>
                  </a:cubicBezTo>
                  <a:cubicBezTo>
                    <a:pt x="244" y="0"/>
                    <a:pt x="242" y="15"/>
                    <a:pt x="242" y="26"/>
                  </a:cubicBezTo>
                  <a:lnTo>
                    <a:pt x="242" y="242"/>
                  </a:lnTo>
                  <a:lnTo>
                    <a:pt x="26" y="242"/>
                  </a:lnTo>
                  <a:cubicBezTo>
                    <a:pt x="15" y="242"/>
                    <a:pt x="0" y="242"/>
                    <a:pt x="0" y="260"/>
                  </a:cubicBezTo>
                  <a:cubicBezTo>
                    <a:pt x="0" y="275"/>
                    <a:pt x="15" y="275"/>
                    <a:pt x="26" y="275"/>
                  </a:cubicBezTo>
                  <a:lnTo>
                    <a:pt x="242" y="275"/>
                  </a:lnTo>
                  <a:lnTo>
                    <a:pt x="242" y="491"/>
                  </a:lnTo>
                  <a:cubicBezTo>
                    <a:pt x="242" y="502"/>
                    <a:pt x="242" y="517"/>
                    <a:pt x="260" y="517"/>
                  </a:cubicBezTo>
                  <a:cubicBezTo>
                    <a:pt x="275" y="517"/>
                    <a:pt x="275" y="502"/>
                    <a:pt x="275" y="4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Freeform: Shape 50">
              <a:extLst>
                <a:ext uri="{FF2B5EF4-FFF2-40B4-BE49-F238E27FC236}">
                  <a16:creationId xmlns:a16="http://schemas.microsoft.com/office/drawing/2014/main" id="{664D7AE5-588A-4FD3-92D7-60F404AAAA32}"/>
                </a:ext>
              </a:extLst>
            </p:cNvPr>
            <p:cNvSpPr/>
            <p:nvPr/>
          </p:nvSpPr>
          <p:spPr>
            <a:xfrm>
              <a:off x="2439360" y="3080520"/>
              <a:ext cx="92160" cy="185760"/>
            </a:xfrm>
            <a:custGeom>
              <a:avLst/>
              <a:gdLst/>
              <a:ahLst/>
              <a:cxnLst>
                <a:cxn ang="3cd4">
                  <a:pos x="hc" y="t"/>
                </a:cxn>
                <a:cxn ang="cd2">
                  <a:pos x="l" y="vc"/>
                </a:cxn>
                <a:cxn ang="cd4">
                  <a:pos x="hc" y="b"/>
                </a:cxn>
                <a:cxn ang="0">
                  <a:pos x="r" y="vc"/>
                </a:cxn>
              </a:cxnLst>
              <a:rect l="l" t="t" r="r" b="b"/>
              <a:pathLst>
                <a:path w="257" h="517">
                  <a:moveTo>
                    <a:pt x="161" y="20"/>
                  </a:moveTo>
                  <a:cubicBezTo>
                    <a:pt x="161" y="2"/>
                    <a:pt x="161" y="0"/>
                    <a:pt x="143" y="0"/>
                  </a:cubicBezTo>
                  <a:cubicBezTo>
                    <a:pt x="95" y="51"/>
                    <a:pt x="24" y="51"/>
                    <a:pt x="0" y="51"/>
                  </a:cubicBezTo>
                  <a:lnTo>
                    <a:pt x="0" y="75"/>
                  </a:lnTo>
                  <a:cubicBezTo>
                    <a:pt x="15" y="75"/>
                    <a:pt x="62" y="75"/>
                    <a:pt x="101" y="53"/>
                  </a:cubicBezTo>
                  <a:lnTo>
                    <a:pt x="101" y="455"/>
                  </a:lnTo>
                  <a:cubicBezTo>
                    <a:pt x="101" y="484"/>
                    <a:pt x="99" y="493"/>
                    <a:pt x="29" y="493"/>
                  </a:cubicBezTo>
                  <a:lnTo>
                    <a:pt x="4" y="493"/>
                  </a:lnTo>
                  <a:lnTo>
                    <a:pt x="4" y="517"/>
                  </a:lnTo>
                  <a:cubicBezTo>
                    <a:pt x="33" y="515"/>
                    <a:pt x="99" y="515"/>
                    <a:pt x="132" y="515"/>
                  </a:cubicBezTo>
                  <a:cubicBezTo>
                    <a:pt x="163" y="515"/>
                    <a:pt x="231" y="515"/>
                    <a:pt x="257" y="517"/>
                  </a:cubicBezTo>
                  <a:lnTo>
                    <a:pt x="257" y="493"/>
                  </a:lnTo>
                  <a:lnTo>
                    <a:pt x="233" y="493"/>
                  </a:lnTo>
                  <a:cubicBezTo>
                    <a:pt x="163" y="493"/>
                    <a:pt x="161" y="484"/>
                    <a:pt x="161" y="4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2" name="Freeform: Shape 51">
              <a:extLst>
                <a:ext uri="{FF2B5EF4-FFF2-40B4-BE49-F238E27FC236}">
                  <a16:creationId xmlns:a16="http://schemas.microsoft.com/office/drawing/2014/main" id="{A996DFE5-B05F-47F3-B3B4-E66CBF0DF17D}"/>
                </a:ext>
              </a:extLst>
            </p:cNvPr>
            <p:cNvSpPr/>
            <p:nvPr/>
          </p:nvSpPr>
          <p:spPr>
            <a:xfrm>
              <a:off x="2564639" y="308052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3" name="Freeform: Shape 52">
              <a:extLst>
                <a:ext uri="{FF2B5EF4-FFF2-40B4-BE49-F238E27FC236}">
                  <a16:creationId xmlns:a16="http://schemas.microsoft.com/office/drawing/2014/main" id="{B7FCD7B1-D236-4878-87D6-BDCC27F36412}"/>
                </a:ext>
              </a:extLst>
            </p:cNvPr>
            <p:cNvSpPr/>
            <p:nvPr/>
          </p:nvSpPr>
          <p:spPr>
            <a:xfrm>
              <a:off x="2700720" y="3142799"/>
              <a:ext cx="138960" cy="126360"/>
            </a:xfrm>
            <a:custGeom>
              <a:avLst/>
              <a:gdLst/>
              <a:ahLst/>
              <a:cxnLst>
                <a:cxn ang="3cd4">
                  <a:pos x="hc" y="t"/>
                </a:cxn>
                <a:cxn ang="cd2">
                  <a:pos x="l" y="vc"/>
                </a:cxn>
                <a:cxn ang="cd4">
                  <a:pos x="hc" y="b"/>
                </a:cxn>
                <a:cxn ang="0">
                  <a:pos x="r" y="vc"/>
                </a:cxn>
              </a:cxnLst>
              <a:rect l="l" t="t" r="r" b="b"/>
              <a:pathLst>
                <a:path w="387" h="352">
                  <a:moveTo>
                    <a:pt x="238" y="110"/>
                  </a:moveTo>
                  <a:cubicBezTo>
                    <a:pt x="242" y="88"/>
                    <a:pt x="260" y="18"/>
                    <a:pt x="315" y="18"/>
                  </a:cubicBezTo>
                  <a:cubicBezTo>
                    <a:pt x="319" y="18"/>
                    <a:pt x="337" y="18"/>
                    <a:pt x="352" y="26"/>
                  </a:cubicBezTo>
                  <a:cubicBezTo>
                    <a:pt x="332" y="31"/>
                    <a:pt x="317" y="51"/>
                    <a:pt x="317" y="68"/>
                  </a:cubicBezTo>
                  <a:cubicBezTo>
                    <a:pt x="317" y="81"/>
                    <a:pt x="323" y="97"/>
                    <a:pt x="345" y="97"/>
                  </a:cubicBezTo>
                  <a:cubicBezTo>
                    <a:pt x="363" y="97"/>
                    <a:pt x="387" y="81"/>
                    <a:pt x="387" y="51"/>
                  </a:cubicBezTo>
                  <a:cubicBezTo>
                    <a:pt x="387" y="11"/>
                    <a:pt x="341" y="0"/>
                    <a:pt x="315" y="0"/>
                  </a:cubicBezTo>
                  <a:cubicBezTo>
                    <a:pt x="271" y="0"/>
                    <a:pt x="242" y="42"/>
                    <a:pt x="233" y="59"/>
                  </a:cubicBezTo>
                  <a:cubicBezTo>
                    <a:pt x="213" y="9"/>
                    <a:pt x="172" y="0"/>
                    <a:pt x="150" y="0"/>
                  </a:cubicBezTo>
                  <a:cubicBezTo>
                    <a:pt x="68" y="0"/>
                    <a:pt x="24" y="101"/>
                    <a:pt x="24" y="119"/>
                  </a:cubicBezTo>
                  <a:cubicBezTo>
                    <a:pt x="24" y="128"/>
                    <a:pt x="33" y="128"/>
                    <a:pt x="33" y="128"/>
                  </a:cubicBezTo>
                  <a:cubicBezTo>
                    <a:pt x="40" y="128"/>
                    <a:pt x="42" y="125"/>
                    <a:pt x="44" y="119"/>
                  </a:cubicBezTo>
                  <a:cubicBezTo>
                    <a:pt x="70" y="37"/>
                    <a:pt x="121" y="18"/>
                    <a:pt x="147" y="18"/>
                  </a:cubicBezTo>
                  <a:cubicBezTo>
                    <a:pt x="163" y="18"/>
                    <a:pt x="189" y="24"/>
                    <a:pt x="189" y="68"/>
                  </a:cubicBezTo>
                  <a:cubicBezTo>
                    <a:pt x="189" y="92"/>
                    <a:pt x="176" y="145"/>
                    <a:pt x="147" y="255"/>
                  </a:cubicBezTo>
                  <a:cubicBezTo>
                    <a:pt x="136" y="304"/>
                    <a:pt x="108" y="334"/>
                    <a:pt x="75" y="334"/>
                  </a:cubicBezTo>
                  <a:cubicBezTo>
                    <a:pt x="68" y="334"/>
                    <a:pt x="51" y="334"/>
                    <a:pt x="35" y="326"/>
                  </a:cubicBezTo>
                  <a:cubicBezTo>
                    <a:pt x="55" y="321"/>
                    <a:pt x="73" y="306"/>
                    <a:pt x="73" y="284"/>
                  </a:cubicBezTo>
                  <a:cubicBezTo>
                    <a:pt x="73" y="262"/>
                    <a:pt x="55" y="255"/>
                    <a:pt x="42" y="255"/>
                  </a:cubicBezTo>
                  <a:cubicBezTo>
                    <a:pt x="20" y="255"/>
                    <a:pt x="0" y="277"/>
                    <a:pt x="0" y="301"/>
                  </a:cubicBezTo>
                  <a:cubicBezTo>
                    <a:pt x="0" y="337"/>
                    <a:pt x="40" y="352"/>
                    <a:pt x="73" y="352"/>
                  </a:cubicBezTo>
                  <a:cubicBezTo>
                    <a:pt x="125" y="352"/>
                    <a:pt x="152" y="297"/>
                    <a:pt x="154" y="293"/>
                  </a:cubicBezTo>
                  <a:cubicBezTo>
                    <a:pt x="165" y="321"/>
                    <a:pt x="191" y="352"/>
                    <a:pt x="240" y="352"/>
                  </a:cubicBezTo>
                  <a:cubicBezTo>
                    <a:pt x="319" y="352"/>
                    <a:pt x="363" y="253"/>
                    <a:pt x="363" y="233"/>
                  </a:cubicBezTo>
                  <a:cubicBezTo>
                    <a:pt x="363" y="224"/>
                    <a:pt x="356" y="224"/>
                    <a:pt x="354" y="224"/>
                  </a:cubicBezTo>
                  <a:cubicBezTo>
                    <a:pt x="348" y="224"/>
                    <a:pt x="345" y="229"/>
                    <a:pt x="343" y="233"/>
                  </a:cubicBezTo>
                  <a:cubicBezTo>
                    <a:pt x="319" y="317"/>
                    <a:pt x="266" y="334"/>
                    <a:pt x="240" y="334"/>
                  </a:cubicBezTo>
                  <a:cubicBezTo>
                    <a:pt x="209" y="334"/>
                    <a:pt x="198" y="310"/>
                    <a:pt x="198" y="284"/>
                  </a:cubicBezTo>
                  <a:cubicBezTo>
                    <a:pt x="198" y="266"/>
                    <a:pt x="202" y="251"/>
                    <a:pt x="211" y="21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4" name="Freeform: Shape 53">
              <a:extLst>
                <a:ext uri="{FF2B5EF4-FFF2-40B4-BE49-F238E27FC236}">
                  <a16:creationId xmlns:a16="http://schemas.microsoft.com/office/drawing/2014/main" id="{64ABE31E-4FD5-4B6C-A450-CAD14374FF6D}"/>
                </a:ext>
              </a:extLst>
            </p:cNvPr>
            <p:cNvSpPr/>
            <p:nvPr/>
          </p:nvSpPr>
          <p:spPr>
            <a:xfrm>
              <a:off x="2944079" y="3164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5" name="Freeform: Shape 54">
              <a:extLst>
                <a:ext uri="{FF2B5EF4-FFF2-40B4-BE49-F238E27FC236}">
                  <a16:creationId xmlns:a16="http://schemas.microsoft.com/office/drawing/2014/main" id="{030B7FFD-2C51-4008-AC9D-52889A922D09}"/>
                </a:ext>
              </a:extLst>
            </p:cNvPr>
            <p:cNvSpPr/>
            <p:nvPr/>
          </p:nvSpPr>
          <p:spPr>
            <a:xfrm>
              <a:off x="3235320" y="3080520"/>
              <a:ext cx="111240" cy="192240"/>
            </a:xfrm>
            <a:custGeom>
              <a:avLst/>
              <a:gdLst/>
              <a:ahLst/>
              <a:cxnLst>
                <a:cxn ang="3cd4">
                  <a:pos x="hc" y="t"/>
                </a:cxn>
                <a:cxn ang="cd2">
                  <a:pos x="l" y="vc"/>
                </a:cxn>
                <a:cxn ang="cd4">
                  <a:pos x="hc" y="b"/>
                </a:cxn>
                <a:cxn ang="0">
                  <a:pos x="r" y="vc"/>
                </a:cxn>
              </a:cxnLst>
              <a:rect l="l" t="t" r="r" b="b"/>
              <a:pathLst>
                <a:path w="310" h="535">
                  <a:moveTo>
                    <a:pt x="310" y="361"/>
                  </a:moveTo>
                  <a:cubicBezTo>
                    <a:pt x="310" y="268"/>
                    <a:pt x="246" y="191"/>
                    <a:pt x="163" y="191"/>
                  </a:cubicBezTo>
                  <a:cubicBezTo>
                    <a:pt x="125" y="191"/>
                    <a:pt x="92" y="202"/>
                    <a:pt x="64" y="231"/>
                  </a:cubicBezTo>
                  <a:lnTo>
                    <a:pt x="64" y="79"/>
                  </a:lnTo>
                  <a:cubicBezTo>
                    <a:pt x="79" y="84"/>
                    <a:pt x="106" y="90"/>
                    <a:pt x="130" y="90"/>
                  </a:cubicBezTo>
                  <a:cubicBezTo>
                    <a:pt x="227" y="90"/>
                    <a:pt x="279" y="18"/>
                    <a:pt x="279" y="9"/>
                  </a:cubicBezTo>
                  <a:cubicBezTo>
                    <a:pt x="279" y="4"/>
                    <a:pt x="277" y="0"/>
                    <a:pt x="273" y="0"/>
                  </a:cubicBezTo>
                  <a:cubicBezTo>
                    <a:pt x="273" y="0"/>
                    <a:pt x="271" y="0"/>
                    <a:pt x="266" y="2"/>
                  </a:cubicBezTo>
                  <a:cubicBezTo>
                    <a:pt x="251" y="9"/>
                    <a:pt x="213" y="24"/>
                    <a:pt x="161" y="24"/>
                  </a:cubicBezTo>
                  <a:cubicBezTo>
                    <a:pt x="130" y="24"/>
                    <a:pt x="92" y="20"/>
                    <a:pt x="57" y="2"/>
                  </a:cubicBezTo>
                  <a:cubicBezTo>
                    <a:pt x="51" y="0"/>
                    <a:pt x="48" y="0"/>
                    <a:pt x="48" y="0"/>
                  </a:cubicBezTo>
                  <a:cubicBezTo>
                    <a:pt x="40" y="0"/>
                    <a:pt x="40" y="7"/>
                    <a:pt x="40" y="20"/>
                  </a:cubicBezTo>
                  <a:lnTo>
                    <a:pt x="40" y="249"/>
                  </a:lnTo>
                  <a:cubicBezTo>
                    <a:pt x="40" y="264"/>
                    <a:pt x="40" y="268"/>
                    <a:pt x="51" y="268"/>
                  </a:cubicBezTo>
                  <a:cubicBezTo>
                    <a:pt x="55" y="268"/>
                    <a:pt x="57" y="266"/>
                    <a:pt x="62" y="262"/>
                  </a:cubicBezTo>
                  <a:cubicBezTo>
                    <a:pt x="68" y="251"/>
                    <a:pt x="99" y="209"/>
                    <a:pt x="161" y="209"/>
                  </a:cubicBezTo>
                  <a:cubicBezTo>
                    <a:pt x="202" y="209"/>
                    <a:pt x="222" y="244"/>
                    <a:pt x="227" y="257"/>
                  </a:cubicBezTo>
                  <a:cubicBezTo>
                    <a:pt x="240" y="286"/>
                    <a:pt x="242" y="317"/>
                    <a:pt x="242" y="356"/>
                  </a:cubicBezTo>
                  <a:cubicBezTo>
                    <a:pt x="242" y="383"/>
                    <a:pt x="242" y="429"/>
                    <a:pt x="222" y="462"/>
                  </a:cubicBezTo>
                  <a:cubicBezTo>
                    <a:pt x="205" y="493"/>
                    <a:pt x="176" y="513"/>
                    <a:pt x="139" y="513"/>
                  </a:cubicBezTo>
                  <a:cubicBezTo>
                    <a:pt x="84" y="513"/>
                    <a:pt x="37" y="471"/>
                    <a:pt x="24" y="425"/>
                  </a:cubicBezTo>
                  <a:cubicBezTo>
                    <a:pt x="26" y="427"/>
                    <a:pt x="29" y="427"/>
                    <a:pt x="37" y="427"/>
                  </a:cubicBezTo>
                  <a:cubicBezTo>
                    <a:pt x="64" y="427"/>
                    <a:pt x="77" y="407"/>
                    <a:pt x="77" y="389"/>
                  </a:cubicBezTo>
                  <a:cubicBezTo>
                    <a:pt x="77" y="370"/>
                    <a:pt x="64" y="352"/>
                    <a:pt x="37" y="352"/>
                  </a:cubicBezTo>
                  <a:cubicBezTo>
                    <a:pt x="26" y="352"/>
                    <a:pt x="0" y="356"/>
                    <a:pt x="0" y="392"/>
                  </a:cubicBezTo>
                  <a:cubicBezTo>
                    <a:pt x="0" y="460"/>
                    <a:pt x="53" y="535"/>
                    <a:pt x="141" y="535"/>
                  </a:cubicBezTo>
                  <a:cubicBezTo>
                    <a:pt x="231" y="535"/>
                    <a:pt x="310" y="460"/>
                    <a:pt x="310" y="36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name="page34">
    <p:spTree>
      <p:nvGrpSpPr>
        <p:cNvPr id="1" name=""/>
        <p:cNvGrpSpPr/>
        <p:nvPr/>
      </p:nvGrpSpPr>
      <p:grpSpPr>
        <a:xfrm>
          <a:off x="0" y="0"/>
          <a:ext cx="0" cy="0"/>
          <a:chOff x="0" y="0"/>
          <a:chExt cx="0" cy="0"/>
        </a:xfrm>
      </p:grpSpPr>
      <p:pic>
        <p:nvPicPr>
          <p:cNvPr id="2" name="Espace réservé du contenu 3">
            <a:extLst>
              <a:ext uri="{FF2B5EF4-FFF2-40B4-BE49-F238E27FC236}">
                <a16:creationId xmlns:a16="http://schemas.microsoft.com/office/drawing/2014/main" id="{ED860916-782E-47D6-9C3C-6397DADC5465}"/>
              </a:ext>
            </a:extLst>
          </p:cNvPr>
          <p:cNvPicPr>
            <a:picLocks noGrp="1" noChangeAspect="1"/>
          </p:cNvPicPr>
          <p:nvPr>
            <p:ph type="pic" idx="4294967295"/>
          </p:nvPr>
        </p:nvPicPr>
        <p:blipFill>
          <a:blip r:embed="rId3">
            <a:lum/>
            <a:alphaModFix/>
          </a:blip>
          <a:srcRect/>
          <a:stretch>
            <a:fillRect/>
          </a:stretch>
        </p:blipFill>
        <p:spPr>
          <a:xfrm>
            <a:off x="2116800" y="1512000"/>
            <a:ext cx="5845680" cy="3288239"/>
          </a:xfrm>
        </p:spPr>
      </p:pic>
      <p:sp>
        <p:nvSpPr>
          <p:cNvPr id="3" name="Title 2">
            <a:extLst>
              <a:ext uri="{FF2B5EF4-FFF2-40B4-BE49-F238E27FC236}">
                <a16:creationId xmlns:a16="http://schemas.microsoft.com/office/drawing/2014/main" id="{6BB03A36-291F-4270-A72B-2809A73C605A}"/>
              </a:ext>
            </a:extLst>
          </p:cNvPr>
          <p:cNvSpPr txBox="1">
            <a:spLocks noGrp="1"/>
          </p:cNvSpPr>
          <p:nvPr>
            <p:ph type="title" idx="4294967295"/>
          </p:nvPr>
        </p:nvSpPr>
        <p:spPr/>
        <p:txBody>
          <a:bodyPr>
            <a:spAutoFit/>
          </a:bodyPr>
          <a:lstStyle/>
          <a:p>
            <a:pPr lvl="0"/>
            <a:r>
              <a:rPr lang="en-GB"/>
              <a:t>APPROXIMATING      AT COM LEVEL</a:t>
            </a:r>
          </a:p>
        </p:txBody>
      </p:sp>
      <p:grpSp>
        <p:nvGrpSpPr>
          <p:cNvPr id="4" name="Group 3" descr="32§display§\color{RoyalBlue}{\mathcal{F}_3}§svg§600§TRUE§" title="TexMaths">
            <a:extLst>
              <a:ext uri="{FF2B5EF4-FFF2-40B4-BE49-F238E27FC236}">
                <a16:creationId xmlns:a16="http://schemas.microsoft.com/office/drawing/2014/main" id="{58804674-9FA8-4475-9333-CE6B5CBD28A3}"/>
              </a:ext>
            </a:extLst>
          </p:cNvPr>
          <p:cNvGrpSpPr/>
          <p:nvPr/>
        </p:nvGrpSpPr>
        <p:grpSpPr>
          <a:xfrm>
            <a:off x="5091120" y="548640"/>
            <a:ext cx="451079" cy="344160"/>
            <a:chOff x="5091120" y="548640"/>
            <a:chExt cx="451079" cy="344160"/>
          </a:xfrm>
        </p:grpSpPr>
        <p:sp>
          <p:nvSpPr>
            <p:cNvPr id="5" name="Freeform: Shape 4">
              <a:extLst>
                <a:ext uri="{FF2B5EF4-FFF2-40B4-BE49-F238E27FC236}">
                  <a16:creationId xmlns:a16="http://schemas.microsoft.com/office/drawing/2014/main" id="{7BCE8F23-20D6-4638-B912-A793AFB1E640}"/>
                </a:ext>
              </a:extLst>
            </p:cNvPr>
            <p:cNvSpPr/>
            <p:nvPr/>
          </p:nvSpPr>
          <p:spPr>
            <a:xfrm>
              <a:off x="5091120" y="549720"/>
              <a:ext cx="451079" cy="337320"/>
            </a:xfrm>
            <a:custGeom>
              <a:avLst/>
              <a:gdLst/>
              <a:ahLst/>
              <a:cxnLst>
                <a:cxn ang="3cd4">
                  <a:pos x="hc" y="t"/>
                </a:cxn>
                <a:cxn ang="cd2">
                  <a:pos x="l" y="vc"/>
                </a:cxn>
                <a:cxn ang="cd4">
                  <a:pos x="hc" y="b"/>
                </a:cxn>
                <a:cxn ang="0">
                  <a:pos x="r" y="vc"/>
                </a:cxn>
              </a:cxnLst>
              <a:rect l="l" t="t" r="r" b="b"/>
              <a:pathLst>
                <a:path w="1254" h="938">
                  <a:moveTo>
                    <a:pt x="627" y="938"/>
                  </a:moveTo>
                  <a:lnTo>
                    <a:pt x="0" y="938"/>
                  </a:lnTo>
                  <a:lnTo>
                    <a:pt x="0" y="0"/>
                  </a:lnTo>
                  <a:lnTo>
                    <a:pt x="1254" y="0"/>
                  </a:lnTo>
                  <a:lnTo>
                    <a:pt x="1254" y="93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F4A476EA-6CE7-4B64-BC91-843630010401}"/>
                </a:ext>
              </a:extLst>
            </p:cNvPr>
            <p:cNvSpPr/>
            <p:nvPr/>
          </p:nvSpPr>
          <p:spPr>
            <a:xfrm>
              <a:off x="5097960" y="548640"/>
              <a:ext cx="330120" cy="291240"/>
            </a:xfrm>
            <a:custGeom>
              <a:avLst/>
              <a:gdLst/>
              <a:ahLst/>
              <a:cxnLst>
                <a:cxn ang="3cd4">
                  <a:pos x="hc" y="t"/>
                </a:cxn>
                <a:cxn ang="cd2">
                  <a:pos x="l" y="vc"/>
                </a:cxn>
                <a:cxn ang="cd4">
                  <a:pos x="hc" y="b"/>
                </a:cxn>
                <a:cxn ang="0">
                  <a:pos x="r" y="vc"/>
                </a:cxn>
              </a:cxnLst>
              <a:rect l="l" t="t" r="r" b="b"/>
              <a:pathLst>
                <a:path w="918" h="810">
                  <a:moveTo>
                    <a:pt x="918" y="45"/>
                  </a:moveTo>
                  <a:cubicBezTo>
                    <a:pt x="918" y="-6"/>
                    <a:pt x="832" y="0"/>
                    <a:pt x="797" y="0"/>
                  </a:cubicBezTo>
                  <a:lnTo>
                    <a:pt x="371" y="0"/>
                  </a:lnTo>
                  <a:cubicBezTo>
                    <a:pt x="314" y="0"/>
                    <a:pt x="214" y="32"/>
                    <a:pt x="195" y="93"/>
                  </a:cubicBezTo>
                  <a:cubicBezTo>
                    <a:pt x="198" y="103"/>
                    <a:pt x="198" y="103"/>
                    <a:pt x="208" y="103"/>
                  </a:cubicBezTo>
                  <a:cubicBezTo>
                    <a:pt x="230" y="103"/>
                    <a:pt x="266" y="83"/>
                    <a:pt x="282" y="64"/>
                  </a:cubicBezTo>
                  <a:cubicBezTo>
                    <a:pt x="317" y="64"/>
                    <a:pt x="349" y="64"/>
                    <a:pt x="384" y="64"/>
                  </a:cubicBezTo>
                  <a:lnTo>
                    <a:pt x="454" y="64"/>
                  </a:lnTo>
                  <a:lnTo>
                    <a:pt x="451" y="83"/>
                  </a:lnTo>
                  <a:cubicBezTo>
                    <a:pt x="406" y="292"/>
                    <a:pt x="339" y="468"/>
                    <a:pt x="291" y="576"/>
                  </a:cubicBezTo>
                  <a:cubicBezTo>
                    <a:pt x="285" y="592"/>
                    <a:pt x="221" y="733"/>
                    <a:pt x="208" y="746"/>
                  </a:cubicBezTo>
                  <a:cubicBezTo>
                    <a:pt x="157" y="746"/>
                    <a:pt x="118" y="720"/>
                    <a:pt x="99" y="676"/>
                  </a:cubicBezTo>
                  <a:cubicBezTo>
                    <a:pt x="96" y="669"/>
                    <a:pt x="96" y="663"/>
                    <a:pt x="90" y="663"/>
                  </a:cubicBezTo>
                  <a:cubicBezTo>
                    <a:pt x="61" y="663"/>
                    <a:pt x="0" y="701"/>
                    <a:pt x="0" y="720"/>
                  </a:cubicBezTo>
                  <a:cubicBezTo>
                    <a:pt x="0" y="720"/>
                    <a:pt x="0" y="724"/>
                    <a:pt x="3" y="727"/>
                  </a:cubicBezTo>
                  <a:cubicBezTo>
                    <a:pt x="22" y="778"/>
                    <a:pt x="74" y="810"/>
                    <a:pt x="128" y="810"/>
                  </a:cubicBezTo>
                  <a:cubicBezTo>
                    <a:pt x="186" y="810"/>
                    <a:pt x="253" y="768"/>
                    <a:pt x="288" y="727"/>
                  </a:cubicBezTo>
                  <a:cubicBezTo>
                    <a:pt x="326" y="682"/>
                    <a:pt x="400" y="496"/>
                    <a:pt x="429" y="429"/>
                  </a:cubicBezTo>
                  <a:lnTo>
                    <a:pt x="646" y="429"/>
                  </a:lnTo>
                  <a:cubicBezTo>
                    <a:pt x="646" y="432"/>
                    <a:pt x="646" y="432"/>
                    <a:pt x="646" y="432"/>
                  </a:cubicBezTo>
                  <a:cubicBezTo>
                    <a:pt x="646" y="439"/>
                    <a:pt x="653" y="442"/>
                    <a:pt x="656" y="442"/>
                  </a:cubicBezTo>
                  <a:cubicBezTo>
                    <a:pt x="681" y="442"/>
                    <a:pt x="745" y="410"/>
                    <a:pt x="745" y="375"/>
                  </a:cubicBezTo>
                  <a:cubicBezTo>
                    <a:pt x="745" y="365"/>
                    <a:pt x="739" y="368"/>
                    <a:pt x="723" y="368"/>
                  </a:cubicBezTo>
                  <a:lnTo>
                    <a:pt x="454" y="368"/>
                  </a:lnTo>
                  <a:cubicBezTo>
                    <a:pt x="483" y="266"/>
                    <a:pt x="521" y="167"/>
                    <a:pt x="541" y="64"/>
                  </a:cubicBezTo>
                  <a:lnTo>
                    <a:pt x="691" y="64"/>
                  </a:lnTo>
                  <a:cubicBezTo>
                    <a:pt x="720" y="64"/>
                    <a:pt x="797" y="58"/>
                    <a:pt x="819" y="83"/>
                  </a:cubicBezTo>
                  <a:cubicBezTo>
                    <a:pt x="819" y="90"/>
                    <a:pt x="816" y="99"/>
                    <a:pt x="819" y="106"/>
                  </a:cubicBezTo>
                  <a:cubicBezTo>
                    <a:pt x="822" y="109"/>
                    <a:pt x="825" y="109"/>
                    <a:pt x="829" y="109"/>
                  </a:cubicBezTo>
                  <a:cubicBezTo>
                    <a:pt x="857" y="109"/>
                    <a:pt x="918" y="74"/>
                    <a:pt x="918" y="45"/>
                  </a:cubicBezTo>
                  <a:close/>
                </a:path>
              </a:pathLst>
            </a:custGeom>
            <a:solidFill>
              <a:srgbClr val="007F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6ACE2B71-4CF5-4E6D-86EC-CACC9A5EF8D1}"/>
                </a:ext>
              </a:extLst>
            </p:cNvPr>
            <p:cNvSpPr/>
            <p:nvPr/>
          </p:nvSpPr>
          <p:spPr>
            <a:xfrm>
              <a:off x="5396400" y="698400"/>
              <a:ext cx="131040" cy="194400"/>
            </a:xfrm>
            <a:custGeom>
              <a:avLst/>
              <a:gdLst/>
              <a:ahLst/>
              <a:cxnLst>
                <a:cxn ang="3cd4">
                  <a:pos x="hc" y="t"/>
                </a:cxn>
                <a:cxn ang="cd2">
                  <a:pos x="l" y="vc"/>
                </a:cxn>
                <a:cxn ang="cd4">
                  <a:pos x="hc" y="b"/>
                </a:cxn>
                <a:cxn ang="0">
                  <a:pos x="r" y="vc"/>
                </a:cxn>
              </a:cxnLst>
              <a:rect l="l" t="t" r="r" b="b"/>
              <a:pathLst>
                <a:path w="365" h="541">
                  <a:moveTo>
                    <a:pt x="173" y="262"/>
                  </a:moveTo>
                  <a:cubicBezTo>
                    <a:pt x="237" y="262"/>
                    <a:pt x="282" y="304"/>
                    <a:pt x="282" y="390"/>
                  </a:cubicBezTo>
                  <a:cubicBezTo>
                    <a:pt x="282" y="487"/>
                    <a:pt x="224" y="515"/>
                    <a:pt x="176" y="515"/>
                  </a:cubicBezTo>
                  <a:cubicBezTo>
                    <a:pt x="144" y="515"/>
                    <a:pt x="77" y="509"/>
                    <a:pt x="42" y="461"/>
                  </a:cubicBezTo>
                  <a:cubicBezTo>
                    <a:pt x="80" y="461"/>
                    <a:pt x="90" y="432"/>
                    <a:pt x="90" y="416"/>
                  </a:cubicBezTo>
                  <a:cubicBezTo>
                    <a:pt x="90" y="390"/>
                    <a:pt x="70" y="374"/>
                    <a:pt x="45" y="374"/>
                  </a:cubicBezTo>
                  <a:cubicBezTo>
                    <a:pt x="22" y="374"/>
                    <a:pt x="0" y="387"/>
                    <a:pt x="0" y="419"/>
                  </a:cubicBezTo>
                  <a:cubicBezTo>
                    <a:pt x="0" y="493"/>
                    <a:pt x="83" y="541"/>
                    <a:pt x="179" y="541"/>
                  </a:cubicBezTo>
                  <a:cubicBezTo>
                    <a:pt x="288" y="541"/>
                    <a:pt x="365" y="467"/>
                    <a:pt x="365" y="390"/>
                  </a:cubicBezTo>
                  <a:cubicBezTo>
                    <a:pt x="365" y="326"/>
                    <a:pt x="314" y="266"/>
                    <a:pt x="227" y="246"/>
                  </a:cubicBezTo>
                  <a:cubicBezTo>
                    <a:pt x="310" y="218"/>
                    <a:pt x="339" y="157"/>
                    <a:pt x="339" y="109"/>
                  </a:cubicBezTo>
                  <a:cubicBezTo>
                    <a:pt x="339" y="48"/>
                    <a:pt x="269" y="0"/>
                    <a:pt x="179" y="0"/>
                  </a:cubicBezTo>
                  <a:cubicBezTo>
                    <a:pt x="93" y="0"/>
                    <a:pt x="26" y="42"/>
                    <a:pt x="26" y="106"/>
                  </a:cubicBezTo>
                  <a:cubicBezTo>
                    <a:pt x="26" y="134"/>
                    <a:pt x="42" y="147"/>
                    <a:pt x="67" y="147"/>
                  </a:cubicBezTo>
                  <a:cubicBezTo>
                    <a:pt x="90" y="147"/>
                    <a:pt x="106" y="131"/>
                    <a:pt x="106" y="109"/>
                  </a:cubicBezTo>
                  <a:cubicBezTo>
                    <a:pt x="106" y="83"/>
                    <a:pt x="90" y="67"/>
                    <a:pt x="67" y="67"/>
                  </a:cubicBezTo>
                  <a:cubicBezTo>
                    <a:pt x="93" y="32"/>
                    <a:pt x="147" y="22"/>
                    <a:pt x="179" y="22"/>
                  </a:cubicBezTo>
                  <a:cubicBezTo>
                    <a:pt x="214" y="22"/>
                    <a:pt x="262" y="42"/>
                    <a:pt x="262" y="109"/>
                  </a:cubicBezTo>
                  <a:cubicBezTo>
                    <a:pt x="262" y="144"/>
                    <a:pt x="253" y="179"/>
                    <a:pt x="230" y="205"/>
                  </a:cubicBezTo>
                  <a:cubicBezTo>
                    <a:pt x="205" y="234"/>
                    <a:pt x="182" y="237"/>
                    <a:pt x="144" y="237"/>
                  </a:cubicBezTo>
                  <a:cubicBezTo>
                    <a:pt x="125" y="240"/>
                    <a:pt x="122" y="240"/>
                    <a:pt x="118" y="240"/>
                  </a:cubicBezTo>
                  <a:cubicBezTo>
                    <a:pt x="115" y="240"/>
                    <a:pt x="112" y="240"/>
                    <a:pt x="112" y="250"/>
                  </a:cubicBezTo>
                  <a:cubicBezTo>
                    <a:pt x="112" y="262"/>
                    <a:pt x="118" y="262"/>
                    <a:pt x="131" y="262"/>
                  </a:cubicBezTo>
                  <a:close/>
                </a:path>
              </a:pathLst>
            </a:custGeom>
            <a:solidFill>
              <a:srgbClr val="007F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8" name="Group 7" descr="28§display§\mathbf{p}_{i}^{e}§svg§600§TRUE§" title="TexMaths">
            <a:extLst>
              <a:ext uri="{FF2B5EF4-FFF2-40B4-BE49-F238E27FC236}">
                <a16:creationId xmlns:a16="http://schemas.microsoft.com/office/drawing/2014/main" id="{E684EDEC-2B7A-46CC-B5F3-4362960BFE80}"/>
              </a:ext>
            </a:extLst>
          </p:cNvPr>
          <p:cNvGrpSpPr/>
          <p:nvPr/>
        </p:nvGrpSpPr>
        <p:grpSpPr>
          <a:xfrm>
            <a:off x="3411360" y="4090680"/>
            <a:ext cx="360359" cy="346320"/>
            <a:chOff x="3411360" y="4090680"/>
            <a:chExt cx="360359" cy="346320"/>
          </a:xfrm>
        </p:grpSpPr>
        <p:sp>
          <p:nvSpPr>
            <p:cNvPr id="9" name="Freeform: Shape 8">
              <a:extLst>
                <a:ext uri="{FF2B5EF4-FFF2-40B4-BE49-F238E27FC236}">
                  <a16:creationId xmlns:a16="http://schemas.microsoft.com/office/drawing/2014/main" id="{AB76F228-7BA5-487B-BE3A-F6CD7DEC1197}"/>
                </a:ext>
              </a:extLst>
            </p:cNvPr>
            <p:cNvSpPr/>
            <p:nvPr/>
          </p:nvSpPr>
          <p:spPr>
            <a:xfrm>
              <a:off x="3411360" y="4093560"/>
              <a:ext cx="360359" cy="341280"/>
            </a:xfrm>
            <a:custGeom>
              <a:avLst/>
              <a:gdLst/>
              <a:ahLst/>
              <a:cxnLst>
                <a:cxn ang="3cd4">
                  <a:pos x="hc" y="t"/>
                </a:cxn>
                <a:cxn ang="cd2">
                  <a:pos x="l" y="vc"/>
                </a:cxn>
                <a:cxn ang="cd4">
                  <a:pos x="hc" y="b"/>
                </a:cxn>
                <a:cxn ang="0">
                  <a:pos x="r" y="vc"/>
                </a:cxn>
              </a:cxnLst>
              <a:rect l="l" t="t" r="r" b="b"/>
              <a:pathLst>
                <a:path w="1002" h="949">
                  <a:moveTo>
                    <a:pt x="501" y="949"/>
                  </a:moveTo>
                  <a:lnTo>
                    <a:pt x="0" y="949"/>
                  </a:lnTo>
                  <a:lnTo>
                    <a:pt x="0" y="0"/>
                  </a:lnTo>
                  <a:lnTo>
                    <a:pt x="1002" y="0"/>
                  </a:lnTo>
                  <a:lnTo>
                    <a:pt x="1002" y="949"/>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935FE7F1-A0C6-4661-9521-FF5F8F86CCBF}"/>
                </a:ext>
              </a:extLst>
            </p:cNvPr>
            <p:cNvSpPr/>
            <p:nvPr/>
          </p:nvSpPr>
          <p:spPr>
            <a:xfrm>
              <a:off x="3424320" y="418644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5"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7"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5E83097B-30B3-4FE3-9CB3-BB8E046C7991}"/>
                </a:ext>
              </a:extLst>
            </p:cNvPr>
            <p:cNvSpPr/>
            <p:nvPr/>
          </p:nvSpPr>
          <p:spPr>
            <a:xfrm>
              <a:off x="3653279" y="4090680"/>
              <a:ext cx="106560" cy="112680"/>
            </a:xfrm>
            <a:custGeom>
              <a:avLst/>
              <a:gdLst/>
              <a:ahLst/>
              <a:cxnLst>
                <a:cxn ang="3cd4">
                  <a:pos x="hc" y="t"/>
                </a:cxn>
                <a:cxn ang="cd2">
                  <a:pos x="l" y="vc"/>
                </a:cxn>
                <a:cxn ang="cd4">
                  <a:pos x="hc" y="b"/>
                </a:cxn>
                <a:cxn ang="0">
                  <a:pos x="r" y="vc"/>
                </a:cxn>
              </a:cxnLst>
              <a:rect l="l" t="t" r="r" b="b"/>
              <a:pathLst>
                <a:path w="297" h="314">
                  <a:moveTo>
                    <a:pt x="109" y="148"/>
                  </a:moveTo>
                  <a:cubicBezTo>
                    <a:pt x="129" y="148"/>
                    <a:pt x="185" y="146"/>
                    <a:pt x="221" y="134"/>
                  </a:cubicBezTo>
                  <a:cubicBezTo>
                    <a:pt x="271" y="115"/>
                    <a:pt x="283" y="81"/>
                    <a:pt x="283" y="62"/>
                  </a:cubicBezTo>
                  <a:cubicBezTo>
                    <a:pt x="283" y="22"/>
                    <a:pt x="244" y="0"/>
                    <a:pt x="196" y="0"/>
                  </a:cubicBezTo>
                  <a:cubicBezTo>
                    <a:pt x="112" y="0"/>
                    <a:pt x="0" y="64"/>
                    <a:pt x="0" y="182"/>
                  </a:cubicBezTo>
                  <a:cubicBezTo>
                    <a:pt x="0" y="252"/>
                    <a:pt x="45" y="314"/>
                    <a:pt x="126" y="314"/>
                  </a:cubicBezTo>
                  <a:cubicBezTo>
                    <a:pt x="244" y="314"/>
                    <a:pt x="297" y="244"/>
                    <a:pt x="297" y="235"/>
                  </a:cubicBezTo>
                  <a:cubicBezTo>
                    <a:pt x="297" y="230"/>
                    <a:pt x="291" y="224"/>
                    <a:pt x="285" y="224"/>
                  </a:cubicBezTo>
                  <a:cubicBezTo>
                    <a:pt x="283" y="224"/>
                    <a:pt x="280" y="224"/>
                    <a:pt x="274" y="230"/>
                  </a:cubicBezTo>
                  <a:cubicBezTo>
                    <a:pt x="221" y="294"/>
                    <a:pt x="140" y="294"/>
                    <a:pt x="126" y="294"/>
                  </a:cubicBezTo>
                  <a:cubicBezTo>
                    <a:pt x="84" y="294"/>
                    <a:pt x="56" y="266"/>
                    <a:pt x="56" y="210"/>
                  </a:cubicBezTo>
                  <a:cubicBezTo>
                    <a:pt x="56" y="199"/>
                    <a:pt x="56" y="188"/>
                    <a:pt x="64" y="148"/>
                  </a:cubicBezTo>
                  <a:close/>
                  <a:moveTo>
                    <a:pt x="70" y="129"/>
                  </a:moveTo>
                  <a:cubicBezTo>
                    <a:pt x="101" y="28"/>
                    <a:pt x="176" y="20"/>
                    <a:pt x="196" y="20"/>
                  </a:cubicBezTo>
                  <a:cubicBezTo>
                    <a:pt x="227" y="20"/>
                    <a:pt x="252" y="34"/>
                    <a:pt x="252" y="62"/>
                  </a:cubicBezTo>
                  <a:cubicBezTo>
                    <a:pt x="252" y="129"/>
                    <a:pt x="134" y="129"/>
                    <a:pt x="106" y="12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81540C60-C5C6-49C1-9932-3729B6D2A811}"/>
                </a:ext>
              </a:extLst>
            </p:cNvPr>
            <p:cNvSpPr/>
            <p:nvPr/>
          </p:nvSpPr>
          <p:spPr>
            <a:xfrm>
              <a:off x="3648239" y="426888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3" name="Group 12" descr="28§display§\color{CadetBlue}{\mathbf{c}_i}§svg§600§TRUE§" title="TexMaths">
            <a:extLst>
              <a:ext uri="{FF2B5EF4-FFF2-40B4-BE49-F238E27FC236}">
                <a16:creationId xmlns:a16="http://schemas.microsoft.com/office/drawing/2014/main" id="{BBE99AFF-688C-4CD2-9812-9454C1DD8A34}"/>
              </a:ext>
            </a:extLst>
          </p:cNvPr>
          <p:cNvGrpSpPr/>
          <p:nvPr/>
        </p:nvGrpSpPr>
        <p:grpSpPr>
          <a:xfrm>
            <a:off x="5212440" y="2794680"/>
            <a:ext cx="280800" cy="217440"/>
            <a:chOff x="5212440" y="2794680"/>
            <a:chExt cx="280800" cy="217440"/>
          </a:xfrm>
        </p:grpSpPr>
        <p:sp>
          <p:nvSpPr>
            <p:cNvPr id="14" name="Freeform: Shape 13">
              <a:extLst>
                <a:ext uri="{FF2B5EF4-FFF2-40B4-BE49-F238E27FC236}">
                  <a16:creationId xmlns:a16="http://schemas.microsoft.com/office/drawing/2014/main" id="{085374B4-3023-43C8-BBFC-1CB7CC7CBF1C}"/>
                </a:ext>
              </a:extLst>
            </p:cNvPr>
            <p:cNvSpPr/>
            <p:nvPr/>
          </p:nvSpPr>
          <p:spPr>
            <a:xfrm>
              <a:off x="5212440" y="2798640"/>
              <a:ext cx="280800" cy="210240"/>
            </a:xfrm>
            <a:custGeom>
              <a:avLst/>
              <a:gdLst/>
              <a:ahLst/>
              <a:cxnLst>
                <a:cxn ang="3cd4">
                  <a:pos x="hc" y="t"/>
                </a:cxn>
                <a:cxn ang="cd2">
                  <a:pos x="l" y="vc"/>
                </a:cxn>
                <a:cxn ang="cd4">
                  <a:pos x="hc" y="b"/>
                </a:cxn>
                <a:cxn ang="0">
                  <a:pos x="r" y="vc"/>
                </a:cxn>
              </a:cxnLst>
              <a:rect l="l" t="t" r="r" b="b"/>
              <a:pathLst>
                <a:path w="781" h="585">
                  <a:moveTo>
                    <a:pt x="392" y="585"/>
                  </a:moveTo>
                  <a:lnTo>
                    <a:pt x="0" y="585"/>
                  </a:lnTo>
                  <a:lnTo>
                    <a:pt x="0" y="0"/>
                  </a:lnTo>
                  <a:lnTo>
                    <a:pt x="781" y="0"/>
                  </a:lnTo>
                  <a:lnTo>
                    <a:pt x="781" y="58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EF0F6098-F123-48A1-9E03-75DD034395D8}"/>
                </a:ext>
              </a:extLst>
            </p:cNvPr>
            <p:cNvSpPr/>
            <p:nvPr/>
          </p:nvSpPr>
          <p:spPr>
            <a:xfrm>
              <a:off x="5225400" y="2794680"/>
              <a:ext cx="156960" cy="163080"/>
            </a:xfrm>
            <a:custGeom>
              <a:avLst/>
              <a:gdLst/>
              <a:ahLst/>
              <a:cxnLst>
                <a:cxn ang="3cd4">
                  <a:pos x="hc" y="t"/>
                </a:cxn>
                <a:cxn ang="cd2">
                  <a:pos x="l" y="vc"/>
                </a:cxn>
                <a:cxn ang="cd4">
                  <a:pos x="hc" y="b"/>
                </a:cxn>
                <a:cxn ang="0">
                  <a:pos x="r" y="vc"/>
                </a:cxn>
              </a:cxnLst>
              <a:rect l="l" t="t" r="r" b="b"/>
              <a:pathLst>
                <a:path w="437" h="454">
                  <a:moveTo>
                    <a:pt x="319" y="45"/>
                  </a:moveTo>
                  <a:cubicBezTo>
                    <a:pt x="302" y="62"/>
                    <a:pt x="300" y="81"/>
                    <a:pt x="300" y="92"/>
                  </a:cubicBezTo>
                  <a:cubicBezTo>
                    <a:pt x="300" y="134"/>
                    <a:pt x="333" y="154"/>
                    <a:pt x="361" y="154"/>
                  </a:cubicBezTo>
                  <a:cubicBezTo>
                    <a:pt x="392" y="154"/>
                    <a:pt x="423" y="132"/>
                    <a:pt x="423" y="92"/>
                  </a:cubicBezTo>
                  <a:cubicBezTo>
                    <a:pt x="423" y="6"/>
                    <a:pt x="308" y="0"/>
                    <a:pt x="249" y="0"/>
                  </a:cubicBezTo>
                  <a:cubicBezTo>
                    <a:pt x="73" y="0"/>
                    <a:pt x="0" y="115"/>
                    <a:pt x="0" y="230"/>
                  </a:cubicBezTo>
                  <a:cubicBezTo>
                    <a:pt x="0" y="361"/>
                    <a:pt x="92" y="454"/>
                    <a:pt x="246" y="454"/>
                  </a:cubicBezTo>
                  <a:cubicBezTo>
                    <a:pt x="406" y="454"/>
                    <a:pt x="437" y="339"/>
                    <a:pt x="437" y="333"/>
                  </a:cubicBezTo>
                  <a:cubicBezTo>
                    <a:pt x="437" y="319"/>
                    <a:pt x="423" y="319"/>
                    <a:pt x="411" y="319"/>
                  </a:cubicBezTo>
                  <a:cubicBezTo>
                    <a:pt x="395" y="319"/>
                    <a:pt x="392" y="322"/>
                    <a:pt x="389" y="333"/>
                  </a:cubicBezTo>
                  <a:cubicBezTo>
                    <a:pt x="361" y="395"/>
                    <a:pt x="314" y="415"/>
                    <a:pt x="263" y="415"/>
                  </a:cubicBezTo>
                  <a:cubicBezTo>
                    <a:pt x="126" y="415"/>
                    <a:pt x="126" y="269"/>
                    <a:pt x="126" y="224"/>
                  </a:cubicBezTo>
                  <a:cubicBezTo>
                    <a:pt x="126" y="168"/>
                    <a:pt x="126" y="39"/>
                    <a:pt x="255" y="39"/>
                  </a:cubicBezTo>
                  <a:cubicBezTo>
                    <a:pt x="288" y="39"/>
                    <a:pt x="305" y="42"/>
                    <a:pt x="319" y="45"/>
                  </a:cubicBezTo>
                  <a:close/>
                </a:path>
              </a:pathLst>
            </a:custGeom>
            <a:solidFill>
              <a:srgbClr val="606DC4"/>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98D9E8A2-6F38-4C59-A18B-CF5194C03B53}"/>
                </a:ext>
              </a:extLst>
            </p:cNvPr>
            <p:cNvSpPr/>
            <p:nvPr/>
          </p:nvSpPr>
          <p:spPr>
            <a:xfrm>
              <a:off x="5405040" y="284400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7"/>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9"/>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606DC4"/>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7" name="Straight Connector 16">
            <a:extLst>
              <a:ext uri="{FF2B5EF4-FFF2-40B4-BE49-F238E27FC236}">
                <a16:creationId xmlns:a16="http://schemas.microsoft.com/office/drawing/2014/main" id="{775978FE-D4C2-448A-811C-DF4038AD06D0}"/>
              </a:ext>
            </a:extLst>
          </p:cNvPr>
          <p:cNvSpPr/>
          <p:nvPr/>
        </p:nvSpPr>
        <p:spPr>
          <a:xfrm flipV="1">
            <a:off x="3888000" y="3384000"/>
            <a:ext cx="432000" cy="576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Straight Connector 17">
            <a:extLst>
              <a:ext uri="{FF2B5EF4-FFF2-40B4-BE49-F238E27FC236}">
                <a16:creationId xmlns:a16="http://schemas.microsoft.com/office/drawing/2014/main" id="{0629FE32-016F-4D21-AFB7-97CFC5CC6748}"/>
              </a:ext>
            </a:extLst>
          </p:cNvPr>
          <p:cNvSpPr/>
          <p:nvPr/>
        </p:nvSpPr>
        <p:spPr>
          <a:xfrm flipV="1">
            <a:off x="3888000" y="3888000"/>
            <a:ext cx="360000" cy="216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Straight Connector 18">
            <a:extLst>
              <a:ext uri="{FF2B5EF4-FFF2-40B4-BE49-F238E27FC236}">
                <a16:creationId xmlns:a16="http://schemas.microsoft.com/office/drawing/2014/main" id="{3E8FF9F6-1F99-4E92-B6B6-A3AF9FBB801C}"/>
              </a:ext>
            </a:extLst>
          </p:cNvPr>
          <p:cNvSpPr/>
          <p:nvPr/>
        </p:nvSpPr>
        <p:spPr>
          <a:xfrm flipV="1">
            <a:off x="3960000" y="3960000"/>
            <a:ext cx="1008000" cy="288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Straight Connector 19">
            <a:extLst>
              <a:ext uri="{FF2B5EF4-FFF2-40B4-BE49-F238E27FC236}">
                <a16:creationId xmlns:a16="http://schemas.microsoft.com/office/drawing/2014/main" id="{765836BD-297D-4A7A-9D21-AC1D914A8888}"/>
              </a:ext>
            </a:extLst>
          </p:cNvPr>
          <p:cNvSpPr/>
          <p:nvPr/>
        </p:nvSpPr>
        <p:spPr>
          <a:xfrm flipH="1" flipV="1">
            <a:off x="4608000" y="2808000"/>
            <a:ext cx="504000" cy="72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name="page35">
    <p:spTree>
      <p:nvGrpSpPr>
        <p:cNvPr id="1" name=""/>
        <p:cNvGrpSpPr/>
        <p:nvPr/>
      </p:nvGrpSpPr>
      <p:grpSpPr>
        <a:xfrm>
          <a:off x="0" y="0"/>
          <a:ext cx="0" cy="0"/>
          <a:chOff x="0" y="0"/>
          <a:chExt cx="0" cy="0"/>
        </a:xfrm>
      </p:grpSpPr>
      <p:pic>
        <p:nvPicPr>
          <p:cNvPr id="2" name="Espace réservé du contenu 3">
            <a:extLst>
              <a:ext uri="{FF2B5EF4-FFF2-40B4-BE49-F238E27FC236}">
                <a16:creationId xmlns:a16="http://schemas.microsoft.com/office/drawing/2014/main" id="{81EC6AAF-DED7-450C-A3F8-6E73955D98EA}"/>
              </a:ext>
            </a:extLst>
          </p:cNvPr>
          <p:cNvPicPr>
            <a:picLocks noGrp="1" noChangeAspect="1"/>
          </p:cNvPicPr>
          <p:nvPr>
            <p:ph type="pic" idx="4294967295"/>
          </p:nvPr>
        </p:nvPicPr>
        <p:blipFill>
          <a:blip r:embed="rId3">
            <a:lum/>
            <a:alphaModFix/>
          </a:blip>
          <a:srcRect/>
          <a:stretch>
            <a:fillRect/>
          </a:stretch>
        </p:blipFill>
        <p:spPr>
          <a:xfrm>
            <a:off x="2116800" y="1512000"/>
            <a:ext cx="5845680" cy="3288239"/>
          </a:xfrm>
        </p:spPr>
      </p:pic>
      <p:sp>
        <p:nvSpPr>
          <p:cNvPr id="3" name="Titre 2">
            <a:extLst>
              <a:ext uri="{FF2B5EF4-FFF2-40B4-BE49-F238E27FC236}">
                <a16:creationId xmlns:a16="http://schemas.microsoft.com/office/drawing/2014/main" id="{57EA3E23-0F37-4E05-B78A-C2AB1163C71F}"/>
              </a:ext>
            </a:extLst>
          </p:cNvPr>
          <p:cNvSpPr txBox="1">
            <a:spLocks noGrp="1"/>
          </p:cNvSpPr>
          <p:nvPr>
            <p:ph type="title" idx="4294967295"/>
          </p:nvPr>
        </p:nvSpPr>
        <p:spPr>
          <a:xfrm>
            <a:off x="503999" y="110520"/>
            <a:ext cx="9071640" cy="1176840"/>
          </a:xfrm>
        </p:spPr>
        <p:txBody>
          <a:bodyPr>
            <a:spAutoFit/>
          </a:bodyPr>
          <a:lstStyle/>
          <a:p>
            <a:pPr lvl="0"/>
            <a:r>
              <a:rPr lang="en-GB"/>
              <a:t>DYNAMIC FEASIBILITY </a:t>
            </a:r>
            <a:r>
              <a:rPr lang="en-GB" sz="2400"/>
              <a:t>[Caron et al. 15]</a:t>
            </a:r>
            <a:br>
              <a:rPr lang="en-GB"/>
            </a:br>
            <a:r>
              <a:rPr lang="en-GB"/>
              <a:t>(static is 3D, dynamic is 6D)</a:t>
            </a:r>
          </a:p>
        </p:txBody>
      </p:sp>
      <p:pic>
        <p:nvPicPr>
          <p:cNvPr id="4" name="Picture 2">
            <a:extLst>
              <a:ext uri="{FF2B5EF4-FFF2-40B4-BE49-F238E27FC236}">
                <a16:creationId xmlns:a16="http://schemas.microsoft.com/office/drawing/2014/main" id="{D988BB77-C85D-4834-94BE-DAA7277C516F}"/>
              </a:ext>
            </a:extLst>
          </p:cNvPr>
          <p:cNvPicPr>
            <a:picLocks noChangeAspect="1"/>
          </p:cNvPicPr>
          <p:nvPr/>
        </p:nvPicPr>
        <p:blipFill>
          <a:blip r:embed="rId4">
            <a:lum/>
            <a:alphaModFix/>
          </a:blip>
          <a:srcRect/>
          <a:stretch>
            <a:fillRect/>
          </a:stretch>
        </p:blipFill>
        <p:spPr>
          <a:xfrm>
            <a:off x="4399920" y="4968000"/>
            <a:ext cx="1279080" cy="32688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name="page3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CC91-3040-4D55-8D87-D54AAC3E03B2}"/>
              </a:ext>
            </a:extLst>
          </p:cNvPr>
          <p:cNvSpPr txBox="1">
            <a:spLocks noGrp="1"/>
          </p:cNvSpPr>
          <p:nvPr>
            <p:ph type="title" idx="4294967295"/>
          </p:nvPr>
        </p:nvSpPr>
        <p:spPr>
          <a:xfrm>
            <a:off x="503999" y="110520"/>
            <a:ext cx="9071640" cy="1176840"/>
          </a:xfrm>
        </p:spPr>
        <p:txBody>
          <a:bodyPr/>
          <a:lstStyle/>
          <a:p>
            <a:pPr lvl="0"/>
            <a:r>
              <a:rPr lang="en-GB"/>
              <a:t>KINEMATIC FEASIBILITY:</a:t>
            </a:r>
            <a:br>
              <a:rPr lang="en-GB"/>
            </a:br>
            <a:r>
              <a:rPr lang="en-GB"/>
              <a:t>COM / other effectors in effector frame</a:t>
            </a:r>
          </a:p>
        </p:txBody>
      </p:sp>
      <p:sp>
        <p:nvSpPr>
          <p:cNvPr id="3" name="Text Placeholder 2">
            <a:extLst>
              <a:ext uri="{FF2B5EF4-FFF2-40B4-BE49-F238E27FC236}">
                <a16:creationId xmlns:a16="http://schemas.microsoft.com/office/drawing/2014/main" id="{338908BF-4976-4323-A66A-6963C53E1173}"/>
              </a:ext>
            </a:extLst>
          </p:cNvPr>
          <p:cNvSpPr txBox="1">
            <a:spLocks noGrp="1"/>
          </p:cNvSpPr>
          <p:nvPr>
            <p:ph type="body" idx="4294967295"/>
          </p:nvPr>
        </p:nvSpPr>
        <p:spPr/>
        <p:txBody>
          <a:bodyPr/>
          <a:lstStyle/>
          <a:p>
            <a:endParaRPr lang="en-GB"/>
          </a:p>
        </p:txBody>
      </p:sp>
      <p:pic>
        <p:nvPicPr>
          <p:cNvPr id="4" name="Picture 3">
            <a:extLst>
              <a:ext uri="{FF2B5EF4-FFF2-40B4-BE49-F238E27FC236}">
                <a16:creationId xmlns:a16="http://schemas.microsoft.com/office/drawing/2014/main" id="{584A3DCD-5BC4-435D-ABD1-71826C6BE4C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8600" y="1512000"/>
            <a:ext cx="5842800" cy="3290399"/>
          </a:xfrm>
          <a:prstGeom prst="rect">
            <a:avLst/>
          </a:prstGeom>
          <a:solidFill>
            <a:srgbClr val="729FCF"/>
          </a:solidFill>
          <a:ln w="0">
            <a:solidFill>
              <a:srgbClr val="3465A4"/>
            </a:solidFill>
            <a:prstDash val="solid"/>
          </a:ln>
        </p:spPr>
      </p:pic>
      <p:pic>
        <p:nvPicPr>
          <p:cNvPr id="5" name="Picture 2">
            <a:extLst>
              <a:ext uri="{FF2B5EF4-FFF2-40B4-BE49-F238E27FC236}">
                <a16:creationId xmlns:a16="http://schemas.microsoft.com/office/drawing/2014/main" id="{CF65B734-6D2F-4B01-AEB9-41BFA3FFFD17}"/>
              </a:ext>
            </a:extLst>
          </p:cNvPr>
          <p:cNvPicPr>
            <a:picLocks noChangeAspect="1"/>
          </p:cNvPicPr>
          <p:nvPr/>
        </p:nvPicPr>
        <p:blipFill>
          <a:blip r:embed="rId6">
            <a:lum/>
            <a:alphaModFix/>
          </a:blip>
          <a:srcRect/>
          <a:stretch>
            <a:fillRect/>
          </a:stretch>
        </p:blipFill>
        <p:spPr>
          <a:xfrm>
            <a:off x="4384440" y="4968000"/>
            <a:ext cx="1310400" cy="32688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name="page37">
    <p:spTree>
      <p:nvGrpSpPr>
        <p:cNvPr id="1" name=""/>
        <p:cNvGrpSpPr/>
        <p:nvPr/>
      </p:nvGrpSpPr>
      <p:grpSpPr>
        <a:xfrm>
          <a:off x="0" y="0"/>
          <a:ext cx="0" cy="0"/>
          <a:chOff x="0" y="0"/>
          <a:chExt cx="0" cy="0"/>
        </a:xfrm>
      </p:grpSpPr>
      <p:pic>
        <p:nvPicPr>
          <p:cNvPr id="2" name="03_all_kin_turn.wmv">
            <a:extLst>
              <a:ext uri="{FF2B5EF4-FFF2-40B4-BE49-F238E27FC236}">
                <a16:creationId xmlns:a16="http://schemas.microsoft.com/office/drawing/2014/main" id="{3C0F2C49-1EC9-47F4-818B-55F0CB3BD4BF}"/>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5"/>
          <a:stretch>
            <a:fillRect/>
          </a:stretch>
        </p:blipFill>
        <p:spPr>
          <a:xfrm>
            <a:off x="2116440" y="1400400"/>
            <a:ext cx="5846040" cy="3288239"/>
          </a:xfrm>
          <a:solidFill>
            <a:srgbClr val="729FCF"/>
          </a:solidFill>
          <a:ln w="0">
            <a:solidFill>
              <a:srgbClr val="3465A4"/>
            </a:solidFill>
            <a:prstDash val="solid"/>
          </a:ln>
        </p:spPr>
      </p:pic>
      <p:sp>
        <p:nvSpPr>
          <p:cNvPr id="3" name="Titre 2">
            <a:extLst>
              <a:ext uri="{FF2B5EF4-FFF2-40B4-BE49-F238E27FC236}">
                <a16:creationId xmlns:a16="http://schemas.microsoft.com/office/drawing/2014/main" id="{64E55E1B-1202-435A-A253-A6E5DF13E953}"/>
              </a:ext>
            </a:extLst>
          </p:cNvPr>
          <p:cNvSpPr txBox="1">
            <a:spLocks noGrp="1"/>
          </p:cNvSpPr>
          <p:nvPr>
            <p:ph type="title" idx="4294967295"/>
          </p:nvPr>
        </p:nvSpPr>
        <p:spPr>
          <a:xfrm>
            <a:off x="503999" y="110520"/>
            <a:ext cx="9071640" cy="1176840"/>
          </a:xfrm>
        </p:spPr>
        <p:txBody>
          <a:bodyPr>
            <a:spAutoFit/>
          </a:bodyPr>
          <a:lstStyle/>
          <a:p>
            <a:pPr lvl="0"/>
            <a:r>
              <a:rPr lang="en-GB"/>
              <a:t>KINEMATIC FEASIBILITY:</a:t>
            </a:r>
            <a:br>
              <a:rPr lang="en-GB"/>
            </a:br>
            <a:r>
              <a:rPr lang="en-GB"/>
              <a:t>COM / other effectors in effector frame</a:t>
            </a:r>
          </a:p>
        </p:txBody>
      </p:sp>
      <p:pic>
        <p:nvPicPr>
          <p:cNvPr id="4" name="Picture 2">
            <a:extLst>
              <a:ext uri="{FF2B5EF4-FFF2-40B4-BE49-F238E27FC236}">
                <a16:creationId xmlns:a16="http://schemas.microsoft.com/office/drawing/2014/main" id="{6B733E68-F244-4C46-BA1A-5463158961FF}"/>
              </a:ext>
            </a:extLst>
          </p:cNvPr>
          <p:cNvPicPr>
            <a:picLocks noChangeAspect="1"/>
          </p:cNvPicPr>
          <p:nvPr/>
        </p:nvPicPr>
        <p:blipFill>
          <a:blip r:embed="rId6">
            <a:lum/>
            <a:alphaModFix/>
          </a:blip>
          <a:srcRect/>
          <a:stretch>
            <a:fillRect/>
          </a:stretch>
        </p:blipFill>
        <p:spPr>
          <a:xfrm>
            <a:off x="4384440" y="4968000"/>
            <a:ext cx="1310400" cy="3268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name="page38">
    <p:spTree>
      <p:nvGrpSpPr>
        <p:cNvPr id="1" name=""/>
        <p:cNvGrpSpPr/>
        <p:nvPr/>
      </p:nvGrpSpPr>
      <p:grpSpPr>
        <a:xfrm>
          <a:off x="0" y="0"/>
          <a:ext cx="0" cy="0"/>
          <a:chOff x="0" y="0"/>
          <a:chExt cx="0" cy="0"/>
        </a:xfrm>
      </p:grpSpPr>
      <p:pic>
        <p:nvPicPr>
          <p:cNvPr id="2" name="04_0_all_render.wmv">
            <a:extLst>
              <a:ext uri="{FF2B5EF4-FFF2-40B4-BE49-F238E27FC236}">
                <a16:creationId xmlns:a16="http://schemas.microsoft.com/office/drawing/2014/main" id="{AF2CFD70-C081-4F29-90D5-6CF17691EB79}"/>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5"/>
          <a:stretch>
            <a:fillRect/>
          </a:stretch>
        </p:blipFill>
        <p:spPr>
          <a:xfrm>
            <a:off x="2116440" y="1400400"/>
            <a:ext cx="5846040" cy="3288239"/>
          </a:xfrm>
          <a:solidFill>
            <a:srgbClr val="729FCF"/>
          </a:solidFill>
          <a:ln w="0">
            <a:solidFill>
              <a:srgbClr val="3465A4"/>
            </a:solidFill>
            <a:prstDash val="solid"/>
          </a:ln>
        </p:spPr>
      </p:pic>
      <p:sp>
        <p:nvSpPr>
          <p:cNvPr id="3" name="Titre 2">
            <a:extLst>
              <a:ext uri="{FF2B5EF4-FFF2-40B4-BE49-F238E27FC236}">
                <a16:creationId xmlns:a16="http://schemas.microsoft.com/office/drawing/2014/main" id="{197EAC61-47F0-4B55-9E13-6550097B56DA}"/>
              </a:ext>
            </a:extLst>
          </p:cNvPr>
          <p:cNvSpPr txBox="1">
            <a:spLocks noGrp="1"/>
          </p:cNvSpPr>
          <p:nvPr>
            <p:ph type="title" idx="4294967295"/>
          </p:nvPr>
        </p:nvSpPr>
        <p:spPr>
          <a:xfrm>
            <a:off x="503999" y="110520"/>
            <a:ext cx="9071640" cy="1176840"/>
          </a:xfrm>
        </p:spPr>
        <p:txBody>
          <a:bodyPr>
            <a:spAutoFit/>
          </a:bodyPr>
          <a:lstStyle/>
          <a:p>
            <a:pPr lvl="0"/>
            <a:r>
              <a:rPr lang="en-GB"/>
              <a:t>SIMULTANEOUS HANDLING OF SEVERAL CONSTRAINTS</a:t>
            </a:r>
          </a:p>
        </p:txBody>
      </p:sp>
      <p:pic>
        <p:nvPicPr>
          <p:cNvPr id="4" name="Picture 4">
            <a:extLst>
              <a:ext uri="{FF2B5EF4-FFF2-40B4-BE49-F238E27FC236}">
                <a16:creationId xmlns:a16="http://schemas.microsoft.com/office/drawing/2014/main" id="{7306DA4F-5677-4FDB-99AA-D110E21B190E}"/>
              </a:ext>
            </a:extLst>
          </p:cNvPr>
          <p:cNvPicPr>
            <a:picLocks noChangeAspect="1"/>
          </p:cNvPicPr>
          <p:nvPr/>
        </p:nvPicPr>
        <p:blipFill>
          <a:blip r:embed="rId6">
            <a:lum/>
            <a:alphaModFix/>
          </a:blip>
          <a:srcRect/>
          <a:stretch>
            <a:fillRect/>
          </a:stretch>
        </p:blipFill>
        <p:spPr>
          <a:xfrm>
            <a:off x="2567160" y="4968000"/>
            <a:ext cx="4945319" cy="32688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name="page3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32EF4-119F-4F35-A782-A25312E7F5FD}"/>
              </a:ext>
            </a:extLst>
          </p:cNvPr>
          <p:cNvSpPr txBox="1">
            <a:spLocks noGrp="1"/>
          </p:cNvSpPr>
          <p:nvPr>
            <p:ph type="title" idx="4294967295"/>
          </p:nvPr>
        </p:nvSpPr>
        <p:spPr>
          <a:xfrm>
            <a:off x="503999" y="110880"/>
            <a:ext cx="9071640" cy="1176840"/>
          </a:xfrm>
        </p:spPr>
        <p:txBody>
          <a:bodyPr/>
          <a:lstStyle/>
          <a:p>
            <a:pPr lvl="0"/>
            <a:r>
              <a:rPr lang="en-GB"/>
              <a:t>CONTACT PLANNING AS A </a:t>
            </a:r>
            <a:br>
              <a:rPr lang="en-GB"/>
            </a:br>
            <a:r>
              <a:rPr lang="en-GB"/>
              <a:t>FEASIBILITY PROBLEM</a:t>
            </a:r>
          </a:p>
        </p:txBody>
      </p:sp>
      <p:grpSp>
        <p:nvGrpSpPr>
          <p:cNvPr id="3" name="Group 2" descr="28§display§\begin{equation*} \label{eq:lp_trans} \begin{aligned}&#10;\mathttext {find }  \quad &amp;  \mathbf{X} = [ \mathbf{p}_1  \dots  \mathbf{p}_m,  \mathbf{c}_1  \dots  \mathbf{c}_m,]  &amp; \\&#10;\mathttext {st } \quad  &amp;  \mathbf{X}  \in \mathcal{F}_3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96EF2296-80D9-47FA-988C-570D05F7AF61}"/>
              </a:ext>
            </a:extLst>
          </p:cNvPr>
          <p:cNvGrpSpPr/>
          <p:nvPr/>
        </p:nvGrpSpPr>
        <p:grpSpPr>
          <a:xfrm>
            <a:off x="1359360" y="2232000"/>
            <a:ext cx="5304600" cy="1928880"/>
            <a:chOff x="1359360" y="2232000"/>
            <a:chExt cx="5304600" cy="1928880"/>
          </a:xfrm>
        </p:grpSpPr>
        <p:sp>
          <p:nvSpPr>
            <p:cNvPr id="4" name="Freeform: Shape 3">
              <a:extLst>
                <a:ext uri="{FF2B5EF4-FFF2-40B4-BE49-F238E27FC236}">
                  <a16:creationId xmlns:a16="http://schemas.microsoft.com/office/drawing/2014/main" id="{352E18F6-CE78-4304-9DF9-64CB741D686C}"/>
                </a:ext>
              </a:extLst>
            </p:cNvPr>
            <p:cNvSpPr/>
            <p:nvPr/>
          </p:nvSpPr>
          <p:spPr>
            <a:xfrm>
              <a:off x="1359360" y="2233080"/>
              <a:ext cx="5304600" cy="1927799"/>
            </a:xfrm>
            <a:custGeom>
              <a:avLst/>
              <a:gdLst/>
              <a:ahLst/>
              <a:cxnLst>
                <a:cxn ang="3cd4">
                  <a:pos x="hc" y="t"/>
                </a:cxn>
                <a:cxn ang="cd2">
                  <a:pos x="l" y="vc"/>
                </a:cxn>
                <a:cxn ang="cd4">
                  <a:pos x="hc" y="b"/>
                </a:cxn>
                <a:cxn ang="0">
                  <a:pos x="r" y="vc"/>
                </a:cxn>
              </a:cxnLst>
              <a:rect l="l" t="t" r="r" b="b"/>
              <a:pathLst>
                <a:path w="14736" h="5356">
                  <a:moveTo>
                    <a:pt x="7369" y="5356"/>
                  </a:moveTo>
                  <a:lnTo>
                    <a:pt x="0" y="5356"/>
                  </a:lnTo>
                  <a:lnTo>
                    <a:pt x="0" y="0"/>
                  </a:lnTo>
                  <a:lnTo>
                    <a:pt x="14736" y="0"/>
                  </a:lnTo>
                  <a:lnTo>
                    <a:pt x="14736" y="535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CF1C7287-9E34-4E2A-A36F-AFE16E799751}"/>
                </a:ext>
              </a:extLst>
            </p:cNvPr>
            <p:cNvSpPr/>
            <p:nvPr/>
          </p:nvSpPr>
          <p:spPr>
            <a:xfrm>
              <a:off x="1378440" y="2248200"/>
              <a:ext cx="177120" cy="323280"/>
            </a:xfrm>
            <a:custGeom>
              <a:avLst/>
              <a:gdLst/>
              <a:ahLst/>
              <a:cxnLst>
                <a:cxn ang="3cd4">
                  <a:pos x="hc" y="t"/>
                </a:cxn>
                <a:cxn ang="cd2">
                  <a:pos x="l" y="vc"/>
                </a:cxn>
                <a:cxn ang="cd4">
                  <a:pos x="hc" y="b"/>
                </a:cxn>
                <a:cxn ang="0">
                  <a:pos x="r" y="vc"/>
                </a:cxn>
              </a:cxnLst>
              <a:rect l="l" t="t" r="r" b="b"/>
              <a:pathLst>
                <a:path w="493" h="899">
                  <a:moveTo>
                    <a:pt x="311" y="302"/>
                  </a:moveTo>
                  <a:lnTo>
                    <a:pt x="395" y="302"/>
                  </a:lnTo>
                  <a:cubicBezTo>
                    <a:pt x="414" y="302"/>
                    <a:pt x="426" y="302"/>
                    <a:pt x="426" y="280"/>
                  </a:cubicBezTo>
                  <a:cubicBezTo>
                    <a:pt x="426" y="272"/>
                    <a:pt x="414" y="272"/>
                    <a:pt x="398" y="272"/>
                  </a:cubicBezTo>
                  <a:lnTo>
                    <a:pt x="316" y="272"/>
                  </a:lnTo>
                  <a:lnTo>
                    <a:pt x="339" y="157"/>
                  </a:lnTo>
                  <a:cubicBezTo>
                    <a:pt x="342" y="137"/>
                    <a:pt x="356" y="67"/>
                    <a:pt x="361" y="56"/>
                  </a:cubicBezTo>
                  <a:cubicBezTo>
                    <a:pt x="370" y="36"/>
                    <a:pt x="386" y="22"/>
                    <a:pt x="409" y="22"/>
                  </a:cubicBezTo>
                  <a:cubicBezTo>
                    <a:pt x="412" y="22"/>
                    <a:pt x="437" y="22"/>
                    <a:pt x="456" y="39"/>
                  </a:cubicBezTo>
                  <a:cubicBezTo>
                    <a:pt x="412" y="45"/>
                    <a:pt x="403" y="78"/>
                    <a:pt x="403" y="92"/>
                  </a:cubicBezTo>
                  <a:cubicBezTo>
                    <a:pt x="403" y="115"/>
                    <a:pt x="420" y="126"/>
                    <a:pt x="440" y="126"/>
                  </a:cubicBezTo>
                  <a:cubicBezTo>
                    <a:pt x="465" y="126"/>
                    <a:pt x="493" y="106"/>
                    <a:pt x="493" y="67"/>
                  </a:cubicBezTo>
                  <a:cubicBezTo>
                    <a:pt x="493" y="22"/>
                    <a:pt x="448" y="0"/>
                    <a:pt x="409" y="0"/>
                  </a:cubicBezTo>
                  <a:cubicBezTo>
                    <a:pt x="375" y="0"/>
                    <a:pt x="311" y="17"/>
                    <a:pt x="283" y="115"/>
                  </a:cubicBezTo>
                  <a:cubicBezTo>
                    <a:pt x="277" y="137"/>
                    <a:pt x="274" y="146"/>
                    <a:pt x="249" y="272"/>
                  </a:cubicBezTo>
                  <a:lnTo>
                    <a:pt x="182" y="272"/>
                  </a:lnTo>
                  <a:cubicBezTo>
                    <a:pt x="162" y="272"/>
                    <a:pt x="151" y="272"/>
                    <a:pt x="151" y="288"/>
                  </a:cubicBezTo>
                  <a:cubicBezTo>
                    <a:pt x="151" y="302"/>
                    <a:pt x="160" y="302"/>
                    <a:pt x="179" y="302"/>
                  </a:cubicBezTo>
                  <a:lnTo>
                    <a:pt x="244" y="302"/>
                  </a:lnTo>
                  <a:lnTo>
                    <a:pt x="171" y="692"/>
                  </a:lnTo>
                  <a:cubicBezTo>
                    <a:pt x="151" y="787"/>
                    <a:pt x="134" y="876"/>
                    <a:pt x="84" y="876"/>
                  </a:cubicBezTo>
                  <a:cubicBezTo>
                    <a:pt x="81" y="876"/>
                    <a:pt x="56" y="876"/>
                    <a:pt x="36" y="860"/>
                  </a:cubicBezTo>
                  <a:cubicBezTo>
                    <a:pt x="81" y="857"/>
                    <a:pt x="92" y="820"/>
                    <a:pt x="92" y="806"/>
                  </a:cubicBezTo>
                  <a:cubicBezTo>
                    <a:pt x="92" y="784"/>
                    <a:pt x="73" y="770"/>
                    <a:pt x="53" y="770"/>
                  </a:cubicBezTo>
                  <a:cubicBezTo>
                    <a:pt x="28" y="770"/>
                    <a:pt x="0" y="792"/>
                    <a:pt x="0" y="832"/>
                  </a:cubicBezTo>
                  <a:cubicBezTo>
                    <a:pt x="0" y="874"/>
                    <a:pt x="45" y="899"/>
                    <a:pt x="84" y="899"/>
                  </a:cubicBezTo>
                  <a:cubicBezTo>
                    <a:pt x="137" y="899"/>
                    <a:pt x="179" y="840"/>
                    <a:pt x="196" y="804"/>
                  </a:cubicBezTo>
                  <a:cubicBezTo>
                    <a:pt x="227" y="739"/>
                    <a:pt x="249" y="622"/>
                    <a:pt x="252" y="61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4024209C-06D7-4776-949E-F16852E5B813}"/>
                </a:ext>
              </a:extLst>
            </p:cNvPr>
            <p:cNvSpPr/>
            <p:nvPr/>
          </p:nvSpPr>
          <p:spPr>
            <a:xfrm>
              <a:off x="1580040" y="2263320"/>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6"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1E404A2A-8345-41DA-99D8-592EBBBBD0A3}"/>
                </a:ext>
              </a:extLst>
            </p:cNvPr>
            <p:cNvSpPr/>
            <p:nvPr/>
          </p:nvSpPr>
          <p:spPr>
            <a:xfrm>
              <a:off x="1702080" y="234072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9" y="440"/>
                    <a:pt x="115" y="420"/>
                  </a:cubicBezTo>
                  <a:cubicBezTo>
                    <a:pt x="115" y="420"/>
                    <a:pt x="129" y="372"/>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6"/>
                    <a:pt x="325" y="367"/>
                  </a:cubicBezTo>
                  <a:cubicBezTo>
                    <a:pt x="325" y="414"/>
                    <a:pt x="361" y="448"/>
                    <a:pt x="406" y="448"/>
                  </a:cubicBezTo>
                  <a:cubicBezTo>
                    <a:pt x="498" y="448"/>
                    <a:pt x="535" y="305"/>
                    <a:pt x="535" y="297"/>
                  </a:cubicBezTo>
                  <a:cubicBezTo>
                    <a:pt x="535" y="286"/>
                    <a:pt x="526" y="286"/>
                    <a:pt x="524" y="286"/>
                  </a:cubicBezTo>
                  <a:cubicBezTo>
                    <a:pt x="515" y="286"/>
                    <a:pt x="515" y="288"/>
                    <a:pt x="510" y="305"/>
                  </a:cubicBezTo>
                  <a:cubicBezTo>
                    <a:pt x="490" y="372"/>
                    <a:pt x="456" y="426"/>
                    <a:pt x="409" y="426"/>
                  </a:cubicBezTo>
                  <a:cubicBezTo>
                    <a:pt x="392" y="426"/>
                    <a:pt x="384" y="417"/>
                    <a:pt x="384" y="395"/>
                  </a:cubicBezTo>
                  <a:cubicBezTo>
                    <a:pt x="384" y="370"/>
                    <a:pt x="395" y="344"/>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EE1D5BA3-8FD3-4565-9BA5-79B7DA14A461}"/>
                </a:ext>
              </a:extLst>
            </p:cNvPr>
            <p:cNvSpPr/>
            <p:nvPr/>
          </p:nvSpPr>
          <p:spPr>
            <a:xfrm>
              <a:off x="1917719" y="2252160"/>
              <a:ext cx="168840" cy="250560"/>
            </a:xfrm>
            <a:custGeom>
              <a:avLst/>
              <a:gdLst/>
              <a:ahLst/>
              <a:cxnLst>
                <a:cxn ang="3cd4">
                  <a:pos x="hc" y="t"/>
                </a:cxn>
                <a:cxn ang="cd2">
                  <a:pos x="l" y="vc"/>
                </a:cxn>
                <a:cxn ang="cd4">
                  <a:pos x="hc" y="b"/>
                </a:cxn>
                <a:cxn ang="0">
                  <a:pos x="r" y="vc"/>
                </a:cxn>
              </a:cxnLst>
              <a:rect l="l" t="t" r="r" b="b"/>
              <a:pathLst>
                <a:path w="470" h="697">
                  <a:moveTo>
                    <a:pt x="470" y="11"/>
                  </a:moveTo>
                  <a:cubicBezTo>
                    <a:pt x="470" y="11"/>
                    <a:pt x="470" y="0"/>
                    <a:pt x="459" y="0"/>
                  </a:cubicBezTo>
                  <a:cubicBezTo>
                    <a:pt x="442" y="0"/>
                    <a:pt x="350" y="8"/>
                    <a:pt x="333" y="11"/>
                  </a:cubicBezTo>
                  <a:cubicBezTo>
                    <a:pt x="325" y="11"/>
                    <a:pt x="319" y="17"/>
                    <a:pt x="319" y="31"/>
                  </a:cubicBezTo>
                  <a:cubicBezTo>
                    <a:pt x="319" y="42"/>
                    <a:pt x="328" y="42"/>
                    <a:pt x="342" y="42"/>
                  </a:cubicBezTo>
                  <a:cubicBezTo>
                    <a:pt x="389" y="42"/>
                    <a:pt x="392" y="48"/>
                    <a:pt x="392" y="59"/>
                  </a:cubicBezTo>
                  <a:lnTo>
                    <a:pt x="389" y="78"/>
                  </a:lnTo>
                  <a:lnTo>
                    <a:pt x="330" y="314"/>
                  </a:lnTo>
                  <a:cubicBezTo>
                    <a:pt x="311" y="274"/>
                    <a:pt x="283" y="249"/>
                    <a:pt x="238" y="249"/>
                  </a:cubicBezTo>
                  <a:cubicBezTo>
                    <a:pt x="123" y="249"/>
                    <a:pt x="0" y="395"/>
                    <a:pt x="0" y="538"/>
                  </a:cubicBezTo>
                  <a:cubicBezTo>
                    <a:pt x="0" y="630"/>
                    <a:pt x="53" y="697"/>
                    <a:pt x="132" y="697"/>
                  </a:cubicBezTo>
                  <a:cubicBezTo>
                    <a:pt x="151" y="697"/>
                    <a:pt x="202" y="692"/>
                    <a:pt x="260" y="622"/>
                  </a:cubicBezTo>
                  <a:cubicBezTo>
                    <a:pt x="269" y="664"/>
                    <a:pt x="302" y="697"/>
                    <a:pt x="350" y="697"/>
                  </a:cubicBezTo>
                  <a:cubicBezTo>
                    <a:pt x="386" y="697"/>
                    <a:pt x="409" y="675"/>
                    <a:pt x="423" y="641"/>
                  </a:cubicBezTo>
                  <a:cubicBezTo>
                    <a:pt x="440" y="608"/>
                    <a:pt x="454" y="546"/>
                    <a:pt x="454" y="543"/>
                  </a:cubicBezTo>
                  <a:cubicBezTo>
                    <a:pt x="454" y="535"/>
                    <a:pt x="445" y="535"/>
                    <a:pt x="442" y="535"/>
                  </a:cubicBezTo>
                  <a:cubicBezTo>
                    <a:pt x="431" y="535"/>
                    <a:pt x="431" y="538"/>
                    <a:pt x="428" y="552"/>
                  </a:cubicBezTo>
                  <a:cubicBezTo>
                    <a:pt x="412" y="616"/>
                    <a:pt x="392" y="675"/>
                    <a:pt x="353" y="675"/>
                  </a:cubicBezTo>
                  <a:cubicBezTo>
                    <a:pt x="325" y="675"/>
                    <a:pt x="322" y="650"/>
                    <a:pt x="322" y="630"/>
                  </a:cubicBezTo>
                  <a:cubicBezTo>
                    <a:pt x="322" y="605"/>
                    <a:pt x="325" y="599"/>
                    <a:pt x="328" y="582"/>
                  </a:cubicBezTo>
                  <a:close/>
                  <a:moveTo>
                    <a:pt x="266" y="568"/>
                  </a:moveTo>
                  <a:cubicBezTo>
                    <a:pt x="260" y="585"/>
                    <a:pt x="260" y="588"/>
                    <a:pt x="246" y="605"/>
                  </a:cubicBezTo>
                  <a:cubicBezTo>
                    <a:pt x="202" y="658"/>
                    <a:pt x="162" y="675"/>
                    <a:pt x="134" y="675"/>
                  </a:cubicBezTo>
                  <a:cubicBezTo>
                    <a:pt x="84" y="675"/>
                    <a:pt x="70" y="622"/>
                    <a:pt x="70" y="582"/>
                  </a:cubicBezTo>
                  <a:cubicBezTo>
                    <a:pt x="70" y="532"/>
                    <a:pt x="101" y="412"/>
                    <a:pt x="126" y="367"/>
                  </a:cubicBezTo>
                  <a:cubicBezTo>
                    <a:pt x="157" y="308"/>
                    <a:pt x="199" y="272"/>
                    <a:pt x="241" y="272"/>
                  </a:cubicBezTo>
                  <a:cubicBezTo>
                    <a:pt x="305" y="272"/>
                    <a:pt x="316" y="353"/>
                    <a:pt x="316" y="358"/>
                  </a:cubicBezTo>
                  <a:cubicBezTo>
                    <a:pt x="316" y="364"/>
                    <a:pt x="316" y="370"/>
                    <a:pt x="314"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02783EC1-113C-4A62-9908-7CAFE4361E66}"/>
                </a:ext>
              </a:extLst>
            </p:cNvPr>
            <p:cNvSpPr/>
            <p:nvPr/>
          </p:nvSpPr>
          <p:spPr>
            <a:xfrm>
              <a:off x="2455919" y="2255039"/>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5" y="675"/>
                    <a:pt x="630" y="675"/>
                  </a:cubicBezTo>
                  <a:cubicBezTo>
                    <a:pt x="669"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3A06E017-E181-4AE4-BE73-0DC274D23D26}"/>
                </a:ext>
              </a:extLst>
            </p:cNvPr>
            <p:cNvSpPr/>
            <p:nvPr/>
          </p:nvSpPr>
          <p:spPr>
            <a:xfrm>
              <a:off x="2869200" y="236808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BA5CD2A9-695C-4F78-9AFC-4668EBBB93B2}"/>
                </a:ext>
              </a:extLst>
            </p:cNvPr>
            <p:cNvSpPr/>
            <p:nvPr/>
          </p:nvSpPr>
          <p:spPr>
            <a:xfrm>
              <a:off x="3264480" y="2232000"/>
              <a:ext cx="48960" cy="354600"/>
            </a:xfrm>
            <a:custGeom>
              <a:avLst/>
              <a:gdLst/>
              <a:ahLst/>
              <a:cxnLst>
                <a:cxn ang="3cd4">
                  <a:pos x="hc" y="t"/>
                </a:cxn>
                <a:cxn ang="cd2">
                  <a:pos x="l" y="vc"/>
                </a:cxn>
                <a:cxn ang="cd4">
                  <a:pos x="hc" y="b"/>
                </a:cxn>
                <a:cxn ang="0">
                  <a:pos x="r" y="vc"/>
                </a:cxn>
              </a:cxnLst>
              <a:rect l="l" t="t" r="r" b="b"/>
              <a:pathLst>
                <a:path w="137" h="986">
                  <a:moveTo>
                    <a:pt x="137" y="986"/>
                  </a:moveTo>
                  <a:lnTo>
                    <a:pt x="137" y="946"/>
                  </a:lnTo>
                  <a:lnTo>
                    <a:pt x="39" y="946"/>
                  </a:lnTo>
                  <a:lnTo>
                    <a:pt x="39" y="39"/>
                  </a:lnTo>
                  <a:lnTo>
                    <a:pt x="137" y="39"/>
                  </a:lnTo>
                  <a:lnTo>
                    <a:pt x="137" y="0"/>
                  </a:lnTo>
                  <a:lnTo>
                    <a:pt x="0" y="0"/>
                  </a:lnTo>
                  <a:lnTo>
                    <a:pt x="0"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C812D0A3-CC14-4D03-A30E-672442C75210}"/>
                </a:ext>
              </a:extLst>
            </p:cNvPr>
            <p:cNvSpPr/>
            <p:nvPr/>
          </p:nvSpPr>
          <p:spPr>
            <a:xfrm>
              <a:off x="3333959" y="233784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96C03BDE-5046-41A3-A776-6AD32F22C368}"/>
                </a:ext>
              </a:extLst>
            </p:cNvPr>
            <p:cNvSpPr/>
            <p:nvPr/>
          </p:nvSpPr>
          <p:spPr>
            <a:xfrm>
              <a:off x="3573000" y="23860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405479BD-95A4-4AFF-B93E-95A83F150562}"/>
                </a:ext>
              </a:extLst>
            </p:cNvPr>
            <p:cNvSpPr/>
            <p:nvPr/>
          </p:nvSpPr>
          <p:spPr>
            <a:xfrm>
              <a:off x="3794759"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68B7D403-45C6-4F73-9A72-EE92865F35C6}"/>
                </a:ext>
              </a:extLst>
            </p:cNvPr>
            <p:cNvSpPr/>
            <p:nvPr/>
          </p:nvSpPr>
          <p:spPr>
            <a:xfrm>
              <a:off x="3951720"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71F51DC1-58C9-4E18-BE01-4F1729B8D02C}"/>
                </a:ext>
              </a:extLst>
            </p:cNvPr>
            <p:cNvSpPr/>
            <p:nvPr/>
          </p:nvSpPr>
          <p:spPr>
            <a:xfrm>
              <a:off x="4107960"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627BAC19-0021-4290-849C-2AAE1AC0F60A}"/>
                </a:ext>
              </a:extLst>
            </p:cNvPr>
            <p:cNvSpPr/>
            <p:nvPr/>
          </p:nvSpPr>
          <p:spPr>
            <a:xfrm>
              <a:off x="4249080" y="233784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E134911F-3505-49EE-BDFF-BEDFDE7B6D99}"/>
                </a:ext>
              </a:extLst>
            </p:cNvPr>
            <p:cNvSpPr/>
            <p:nvPr/>
          </p:nvSpPr>
          <p:spPr>
            <a:xfrm>
              <a:off x="4473000" y="244152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6" y="266"/>
                    <a:pt x="566" y="294"/>
                    <a:pt x="538" y="294"/>
                  </a:cubicBezTo>
                  <a:cubicBezTo>
                    <a:pt x="524" y="294"/>
                    <a:pt x="521" y="286"/>
                    <a:pt x="521" y="269"/>
                  </a:cubicBezTo>
                  <a:cubicBezTo>
                    <a:pt x="521" y="255"/>
                    <a:pt x="524" y="244"/>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1AA9B385-62C5-4969-9955-9847F8C6CC72}"/>
                </a:ext>
              </a:extLst>
            </p:cNvPr>
            <p:cNvSpPr/>
            <p:nvPr/>
          </p:nvSpPr>
          <p:spPr>
            <a:xfrm>
              <a:off x="4761360" y="245988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D8EFBE98-306C-4CE3-8152-BC5B3B5B2D3A}"/>
                </a:ext>
              </a:extLst>
            </p:cNvPr>
            <p:cNvSpPr/>
            <p:nvPr/>
          </p:nvSpPr>
          <p:spPr>
            <a:xfrm>
              <a:off x="4901400" y="2336760"/>
              <a:ext cx="156960" cy="163080"/>
            </a:xfrm>
            <a:custGeom>
              <a:avLst/>
              <a:gdLst/>
              <a:ahLst/>
              <a:cxnLst>
                <a:cxn ang="3cd4">
                  <a:pos x="hc" y="t"/>
                </a:cxn>
                <a:cxn ang="cd2">
                  <a:pos x="l" y="vc"/>
                </a:cxn>
                <a:cxn ang="cd4">
                  <a:pos x="hc" y="b"/>
                </a:cxn>
                <a:cxn ang="0">
                  <a:pos x="r" y="vc"/>
                </a:cxn>
              </a:cxnLst>
              <a:rect l="l" t="t" r="r" b="b"/>
              <a:pathLst>
                <a:path w="437" h="454">
                  <a:moveTo>
                    <a:pt x="319" y="45"/>
                  </a:moveTo>
                  <a:cubicBezTo>
                    <a:pt x="302" y="62"/>
                    <a:pt x="300" y="81"/>
                    <a:pt x="300" y="92"/>
                  </a:cubicBezTo>
                  <a:cubicBezTo>
                    <a:pt x="300" y="134"/>
                    <a:pt x="333" y="154"/>
                    <a:pt x="361" y="154"/>
                  </a:cubicBezTo>
                  <a:cubicBezTo>
                    <a:pt x="392" y="154"/>
                    <a:pt x="423" y="132"/>
                    <a:pt x="423" y="92"/>
                  </a:cubicBezTo>
                  <a:cubicBezTo>
                    <a:pt x="423" y="6"/>
                    <a:pt x="308" y="0"/>
                    <a:pt x="252" y="0"/>
                  </a:cubicBezTo>
                  <a:cubicBezTo>
                    <a:pt x="73" y="0"/>
                    <a:pt x="0" y="115"/>
                    <a:pt x="0" y="230"/>
                  </a:cubicBezTo>
                  <a:cubicBezTo>
                    <a:pt x="0" y="361"/>
                    <a:pt x="92" y="454"/>
                    <a:pt x="246" y="454"/>
                  </a:cubicBezTo>
                  <a:cubicBezTo>
                    <a:pt x="406" y="454"/>
                    <a:pt x="437" y="339"/>
                    <a:pt x="437" y="333"/>
                  </a:cubicBezTo>
                  <a:cubicBezTo>
                    <a:pt x="437" y="319"/>
                    <a:pt x="423" y="319"/>
                    <a:pt x="412" y="319"/>
                  </a:cubicBezTo>
                  <a:cubicBezTo>
                    <a:pt x="395" y="319"/>
                    <a:pt x="392" y="322"/>
                    <a:pt x="389" y="333"/>
                  </a:cubicBezTo>
                  <a:cubicBezTo>
                    <a:pt x="361" y="395"/>
                    <a:pt x="316" y="414"/>
                    <a:pt x="263" y="414"/>
                  </a:cubicBezTo>
                  <a:cubicBezTo>
                    <a:pt x="126" y="414"/>
                    <a:pt x="126" y="269"/>
                    <a:pt x="126" y="224"/>
                  </a:cubicBezTo>
                  <a:cubicBezTo>
                    <a:pt x="126" y="168"/>
                    <a:pt x="126" y="39"/>
                    <a:pt x="255" y="39"/>
                  </a:cubicBezTo>
                  <a:cubicBezTo>
                    <a:pt x="288" y="39"/>
                    <a:pt x="305" y="42"/>
                    <a:pt x="319" y="4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4A40DE01-D93C-4E22-AC10-4B6FC5B666A4}"/>
                </a:ext>
              </a:extLst>
            </p:cNvPr>
            <p:cNvSpPr/>
            <p:nvPr/>
          </p:nvSpPr>
          <p:spPr>
            <a:xfrm>
              <a:off x="5095080" y="23860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6A33E707-817D-478C-8681-0760EB8A2319}"/>
                </a:ext>
              </a:extLst>
            </p:cNvPr>
            <p:cNvSpPr/>
            <p:nvPr/>
          </p:nvSpPr>
          <p:spPr>
            <a:xfrm>
              <a:off x="5316840"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AF053D8D-C6E2-4009-812A-5DC49EB562F8}"/>
                </a:ext>
              </a:extLst>
            </p:cNvPr>
            <p:cNvSpPr/>
            <p:nvPr/>
          </p:nvSpPr>
          <p:spPr>
            <a:xfrm>
              <a:off x="5473800"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8A558E61-D7D3-40A2-AAA9-B341DB658664}"/>
                </a:ext>
              </a:extLst>
            </p:cNvPr>
            <p:cNvSpPr/>
            <p:nvPr/>
          </p:nvSpPr>
          <p:spPr>
            <a:xfrm>
              <a:off x="5631120" y="245988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1ACD39E6-72B4-45AA-A1C1-D397B526EA8E}"/>
                </a:ext>
              </a:extLst>
            </p:cNvPr>
            <p:cNvSpPr/>
            <p:nvPr/>
          </p:nvSpPr>
          <p:spPr>
            <a:xfrm>
              <a:off x="5772240" y="2336760"/>
              <a:ext cx="156960" cy="163080"/>
            </a:xfrm>
            <a:custGeom>
              <a:avLst/>
              <a:gdLst/>
              <a:ahLst/>
              <a:cxnLst>
                <a:cxn ang="3cd4">
                  <a:pos x="hc" y="t"/>
                </a:cxn>
                <a:cxn ang="cd2">
                  <a:pos x="l" y="vc"/>
                </a:cxn>
                <a:cxn ang="cd4">
                  <a:pos x="hc" y="b"/>
                </a:cxn>
                <a:cxn ang="0">
                  <a:pos x="r" y="vc"/>
                </a:cxn>
              </a:cxnLst>
              <a:rect l="l" t="t" r="r" b="b"/>
              <a:pathLst>
                <a:path w="437" h="454">
                  <a:moveTo>
                    <a:pt x="319" y="45"/>
                  </a:moveTo>
                  <a:cubicBezTo>
                    <a:pt x="302" y="62"/>
                    <a:pt x="300" y="81"/>
                    <a:pt x="300" y="92"/>
                  </a:cubicBezTo>
                  <a:cubicBezTo>
                    <a:pt x="300" y="134"/>
                    <a:pt x="333" y="154"/>
                    <a:pt x="361" y="154"/>
                  </a:cubicBezTo>
                  <a:cubicBezTo>
                    <a:pt x="392" y="154"/>
                    <a:pt x="423" y="132"/>
                    <a:pt x="423" y="92"/>
                  </a:cubicBezTo>
                  <a:cubicBezTo>
                    <a:pt x="423" y="6"/>
                    <a:pt x="308" y="0"/>
                    <a:pt x="249" y="0"/>
                  </a:cubicBezTo>
                  <a:cubicBezTo>
                    <a:pt x="73" y="0"/>
                    <a:pt x="0" y="115"/>
                    <a:pt x="0" y="230"/>
                  </a:cubicBezTo>
                  <a:cubicBezTo>
                    <a:pt x="0" y="361"/>
                    <a:pt x="92" y="454"/>
                    <a:pt x="246" y="454"/>
                  </a:cubicBezTo>
                  <a:cubicBezTo>
                    <a:pt x="406" y="454"/>
                    <a:pt x="437" y="339"/>
                    <a:pt x="437" y="333"/>
                  </a:cubicBezTo>
                  <a:cubicBezTo>
                    <a:pt x="437" y="319"/>
                    <a:pt x="423" y="319"/>
                    <a:pt x="412" y="319"/>
                  </a:cubicBezTo>
                  <a:cubicBezTo>
                    <a:pt x="395" y="319"/>
                    <a:pt x="392" y="322"/>
                    <a:pt x="389" y="333"/>
                  </a:cubicBezTo>
                  <a:cubicBezTo>
                    <a:pt x="361" y="395"/>
                    <a:pt x="314" y="414"/>
                    <a:pt x="263" y="414"/>
                  </a:cubicBezTo>
                  <a:cubicBezTo>
                    <a:pt x="126" y="414"/>
                    <a:pt x="126" y="269"/>
                    <a:pt x="126" y="224"/>
                  </a:cubicBezTo>
                  <a:cubicBezTo>
                    <a:pt x="126" y="168"/>
                    <a:pt x="126" y="39"/>
                    <a:pt x="255" y="39"/>
                  </a:cubicBezTo>
                  <a:cubicBezTo>
                    <a:pt x="288" y="39"/>
                    <a:pt x="305" y="42"/>
                    <a:pt x="319" y="4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24BD9B5B-200D-42FF-9FA8-129E74A67B90}"/>
                </a:ext>
              </a:extLst>
            </p:cNvPr>
            <p:cNvSpPr/>
            <p:nvPr/>
          </p:nvSpPr>
          <p:spPr>
            <a:xfrm>
              <a:off x="5950800" y="244152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4" y="266"/>
                    <a:pt x="566" y="294"/>
                    <a:pt x="538" y="294"/>
                  </a:cubicBezTo>
                  <a:cubicBezTo>
                    <a:pt x="524" y="294"/>
                    <a:pt x="521" y="286"/>
                    <a:pt x="521" y="269"/>
                  </a:cubicBezTo>
                  <a:cubicBezTo>
                    <a:pt x="521" y="255"/>
                    <a:pt x="524" y="244"/>
                    <a:pt x="535"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18"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3222AA23-5033-4815-BA02-65B259E305BD}"/>
                </a:ext>
              </a:extLst>
            </p:cNvPr>
            <p:cNvSpPr/>
            <p:nvPr/>
          </p:nvSpPr>
          <p:spPr>
            <a:xfrm>
              <a:off x="6238800" y="245988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95325521-A303-4363-8D29-611B5BA83900}"/>
                </a:ext>
              </a:extLst>
            </p:cNvPr>
            <p:cNvSpPr/>
            <p:nvPr/>
          </p:nvSpPr>
          <p:spPr>
            <a:xfrm>
              <a:off x="6373080" y="2232000"/>
              <a:ext cx="48960" cy="354600"/>
            </a:xfrm>
            <a:custGeom>
              <a:avLst/>
              <a:gdLst/>
              <a:ahLst/>
              <a:cxnLst>
                <a:cxn ang="3cd4">
                  <a:pos x="hc" y="t"/>
                </a:cxn>
                <a:cxn ang="cd2">
                  <a:pos x="l" y="vc"/>
                </a:cxn>
                <a:cxn ang="cd4">
                  <a:pos x="hc" y="b"/>
                </a:cxn>
                <a:cxn ang="0">
                  <a:pos x="r" y="vc"/>
                </a:cxn>
              </a:cxnLst>
              <a:rect l="l" t="t" r="r" b="b"/>
              <a:pathLst>
                <a:path w="137" h="986">
                  <a:moveTo>
                    <a:pt x="137" y="0"/>
                  </a:moveTo>
                  <a:lnTo>
                    <a:pt x="0" y="0"/>
                  </a:lnTo>
                  <a:lnTo>
                    <a:pt x="0" y="39"/>
                  </a:lnTo>
                  <a:lnTo>
                    <a:pt x="98" y="39"/>
                  </a:lnTo>
                  <a:lnTo>
                    <a:pt x="98" y="946"/>
                  </a:lnTo>
                  <a:lnTo>
                    <a:pt x="0" y="946"/>
                  </a:lnTo>
                  <a:lnTo>
                    <a:pt x="0" y="986"/>
                  </a:lnTo>
                  <a:lnTo>
                    <a:pt x="137"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706CD05D-C3CD-413E-BBA8-334A32D3407B}"/>
                </a:ext>
              </a:extLst>
            </p:cNvPr>
            <p:cNvSpPr/>
            <p:nvPr/>
          </p:nvSpPr>
          <p:spPr>
            <a:xfrm>
              <a:off x="1814040" y="2872080"/>
              <a:ext cx="130680" cy="160920"/>
            </a:xfrm>
            <a:custGeom>
              <a:avLst/>
              <a:gdLst/>
              <a:ahLst/>
              <a:cxnLst>
                <a:cxn ang="3cd4">
                  <a:pos x="hc" y="t"/>
                </a:cxn>
                <a:cxn ang="cd2">
                  <a:pos x="l" y="vc"/>
                </a:cxn>
                <a:cxn ang="cd4">
                  <a:pos x="hc" y="b"/>
                </a:cxn>
                <a:cxn ang="0">
                  <a:pos x="r" y="vc"/>
                </a:cxn>
              </a:cxnLst>
              <a:rect l="l" t="t" r="r" b="b"/>
              <a:pathLst>
                <a:path w="364" h="448">
                  <a:moveTo>
                    <a:pt x="336" y="67"/>
                  </a:moveTo>
                  <a:cubicBezTo>
                    <a:pt x="308" y="67"/>
                    <a:pt x="288" y="90"/>
                    <a:pt x="288" y="112"/>
                  </a:cubicBezTo>
                  <a:cubicBezTo>
                    <a:pt x="288" y="126"/>
                    <a:pt x="297" y="140"/>
                    <a:pt x="319" y="140"/>
                  </a:cubicBezTo>
                  <a:cubicBezTo>
                    <a:pt x="342" y="140"/>
                    <a:pt x="364" y="123"/>
                    <a:pt x="364" y="84"/>
                  </a:cubicBezTo>
                  <a:cubicBezTo>
                    <a:pt x="364" y="42"/>
                    <a:pt x="322" y="0"/>
                    <a:pt x="246" y="0"/>
                  </a:cubicBezTo>
                  <a:cubicBezTo>
                    <a:pt x="115" y="0"/>
                    <a:pt x="78" y="101"/>
                    <a:pt x="78" y="146"/>
                  </a:cubicBezTo>
                  <a:cubicBezTo>
                    <a:pt x="78" y="221"/>
                    <a:pt x="154" y="238"/>
                    <a:pt x="182" y="244"/>
                  </a:cubicBezTo>
                  <a:cubicBezTo>
                    <a:pt x="232" y="252"/>
                    <a:pt x="286" y="263"/>
                    <a:pt x="286" y="319"/>
                  </a:cubicBezTo>
                  <a:cubicBezTo>
                    <a:pt x="286" y="344"/>
                    <a:pt x="263" y="426"/>
                    <a:pt x="143" y="426"/>
                  </a:cubicBezTo>
                  <a:cubicBezTo>
                    <a:pt x="129" y="426"/>
                    <a:pt x="53" y="426"/>
                    <a:pt x="31" y="375"/>
                  </a:cubicBezTo>
                  <a:cubicBezTo>
                    <a:pt x="67" y="378"/>
                    <a:pt x="92" y="350"/>
                    <a:pt x="92" y="322"/>
                  </a:cubicBezTo>
                  <a:cubicBezTo>
                    <a:pt x="92" y="300"/>
                    <a:pt x="76" y="288"/>
                    <a:pt x="56" y="288"/>
                  </a:cubicBezTo>
                  <a:cubicBezTo>
                    <a:pt x="31" y="288"/>
                    <a:pt x="0" y="308"/>
                    <a:pt x="0" y="353"/>
                  </a:cubicBezTo>
                  <a:cubicBezTo>
                    <a:pt x="0" y="409"/>
                    <a:pt x="56" y="448"/>
                    <a:pt x="143" y="448"/>
                  </a:cubicBezTo>
                  <a:cubicBezTo>
                    <a:pt x="302" y="448"/>
                    <a:pt x="342" y="328"/>
                    <a:pt x="342" y="286"/>
                  </a:cubicBezTo>
                  <a:cubicBezTo>
                    <a:pt x="342" y="249"/>
                    <a:pt x="322" y="224"/>
                    <a:pt x="311" y="213"/>
                  </a:cubicBezTo>
                  <a:cubicBezTo>
                    <a:pt x="283" y="185"/>
                    <a:pt x="255" y="179"/>
                    <a:pt x="210" y="171"/>
                  </a:cubicBezTo>
                  <a:cubicBezTo>
                    <a:pt x="176" y="162"/>
                    <a:pt x="137" y="157"/>
                    <a:pt x="137" y="112"/>
                  </a:cubicBezTo>
                  <a:cubicBezTo>
                    <a:pt x="137" y="81"/>
                    <a:pt x="160" y="22"/>
                    <a:pt x="246" y="22"/>
                  </a:cubicBezTo>
                  <a:cubicBezTo>
                    <a:pt x="272" y="22"/>
                    <a:pt x="322" y="28"/>
                    <a:pt x="336" y="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859DDB01-FC33-43F2-875E-41A933BFB101}"/>
                </a:ext>
              </a:extLst>
            </p:cNvPr>
            <p:cNvSpPr/>
            <p:nvPr/>
          </p:nvSpPr>
          <p:spPr>
            <a:xfrm>
              <a:off x="1969200" y="2807640"/>
              <a:ext cx="109440" cy="226440"/>
            </a:xfrm>
            <a:custGeom>
              <a:avLst/>
              <a:gdLst/>
              <a:ahLst/>
              <a:cxnLst>
                <a:cxn ang="3cd4">
                  <a:pos x="hc" y="t"/>
                </a:cxn>
                <a:cxn ang="cd2">
                  <a:pos x="l" y="vc"/>
                </a:cxn>
                <a:cxn ang="cd4">
                  <a:pos x="hc" y="b"/>
                </a:cxn>
                <a:cxn ang="0">
                  <a:pos x="r" y="vc"/>
                </a:cxn>
              </a:cxnLst>
              <a:rect l="l" t="t" r="r" b="b"/>
              <a:pathLst>
                <a:path w="305" h="630">
                  <a:moveTo>
                    <a:pt x="182" y="224"/>
                  </a:moveTo>
                  <a:lnTo>
                    <a:pt x="274" y="224"/>
                  </a:lnTo>
                  <a:cubicBezTo>
                    <a:pt x="294" y="224"/>
                    <a:pt x="305" y="224"/>
                    <a:pt x="305" y="204"/>
                  </a:cubicBezTo>
                  <a:cubicBezTo>
                    <a:pt x="305" y="193"/>
                    <a:pt x="294" y="193"/>
                    <a:pt x="277" y="193"/>
                  </a:cubicBezTo>
                  <a:lnTo>
                    <a:pt x="190" y="193"/>
                  </a:lnTo>
                  <a:cubicBezTo>
                    <a:pt x="227" y="53"/>
                    <a:pt x="230" y="34"/>
                    <a:pt x="230" y="28"/>
                  </a:cubicBezTo>
                  <a:cubicBezTo>
                    <a:pt x="230" y="11"/>
                    <a:pt x="218" y="0"/>
                    <a:pt x="202" y="0"/>
                  </a:cubicBezTo>
                  <a:cubicBezTo>
                    <a:pt x="199" y="0"/>
                    <a:pt x="171" y="0"/>
                    <a:pt x="162" y="36"/>
                  </a:cubicBezTo>
                  <a:lnTo>
                    <a:pt x="123" y="193"/>
                  </a:lnTo>
                  <a:lnTo>
                    <a:pt x="31" y="193"/>
                  </a:lnTo>
                  <a:cubicBezTo>
                    <a:pt x="11" y="193"/>
                    <a:pt x="0" y="193"/>
                    <a:pt x="0" y="213"/>
                  </a:cubicBezTo>
                  <a:cubicBezTo>
                    <a:pt x="0" y="224"/>
                    <a:pt x="8" y="224"/>
                    <a:pt x="28" y="224"/>
                  </a:cubicBezTo>
                  <a:lnTo>
                    <a:pt x="115" y="224"/>
                  </a:lnTo>
                  <a:cubicBezTo>
                    <a:pt x="45" y="504"/>
                    <a:pt x="39" y="521"/>
                    <a:pt x="39" y="538"/>
                  </a:cubicBezTo>
                  <a:cubicBezTo>
                    <a:pt x="39" y="591"/>
                    <a:pt x="78" y="630"/>
                    <a:pt x="132" y="630"/>
                  </a:cubicBezTo>
                  <a:cubicBezTo>
                    <a:pt x="232" y="630"/>
                    <a:pt x="288" y="484"/>
                    <a:pt x="288" y="479"/>
                  </a:cubicBezTo>
                  <a:cubicBezTo>
                    <a:pt x="288" y="468"/>
                    <a:pt x="280" y="468"/>
                    <a:pt x="277" y="468"/>
                  </a:cubicBezTo>
                  <a:cubicBezTo>
                    <a:pt x="269" y="468"/>
                    <a:pt x="266" y="470"/>
                    <a:pt x="263" y="482"/>
                  </a:cubicBezTo>
                  <a:cubicBezTo>
                    <a:pt x="218" y="585"/>
                    <a:pt x="168" y="608"/>
                    <a:pt x="134" y="608"/>
                  </a:cubicBezTo>
                  <a:cubicBezTo>
                    <a:pt x="112" y="608"/>
                    <a:pt x="104" y="596"/>
                    <a:pt x="104" y="563"/>
                  </a:cubicBezTo>
                  <a:cubicBezTo>
                    <a:pt x="104" y="538"/>
                    <a:pt x="104" y="532"/>
                    <a:pt x="109" y="51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34B0F9EB-1544-4EE7-9DF0-2F842D8A62A4}"/>
                </a:ext>
              </a:extLst>
            </p:cNvPr>
            <p:cNvSpPr/>
            <p:nvPr/>
          </p:nvSpPr>
          <p:spPr>
            <a:xfrm>
              <a:off x="2455919" y="278640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5" y="675"/>
                    <a:pt x="630" y="675"/>
                  </a:cubicBezTo>
                  <a:cubicBezTo>
                    <a:pt x="669"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EBBD287C-B86C-4EF3-8742-C3C2A3B1158C}"/>
                </a:ext>
              </a:extLst>
            </p:cNvPr>
            <p:cNvSpPr/>
            <p:nvPr/>
          </p:nvSpPr>
          <p:spPr>
            <a:xfrm>
              <a:off x="2879280" y="283788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2" y="0"/>
                  </a:lnTo>
                  <a:cubicBezTo>
                    <a:pt x="134" y="0"/>
                    <a:pt x="0" y="129"/>
                    <a:pt x="0" y="286"/>
                  </a:cubicBezTo>
                  <a:cubicBezTo>
                    <a:pt x="0" y="445"/>
                    <a:pt x="134" y="574"/>
                    <a:pt x="302"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1D7449B9-34C3-4557-B22D-B38A1B6E61FC}"/>
                </a:ext>
              </a:extLst>
            </p:cNvPr>
            <p:cNvSpPr/>
            <p:nvPr/>
          </p:nvSpPr>
          <p:spPr>
            <a:xfrm>
              <a:off x="3188880" y="2786400"/>
              <a:ext cx="289080" cy="254880"/>
            </a:xfrm>
            <a:custGeom>
              <a:avLst/>
              <a:gdLst/>
              <a:ahLst/>
              <a:cxnLst>
                <a:cxn ang="3cd4">
                  <a:pos x="hc" y="t"/>
                </a:cxn>
                <a:cxn ang="cd2">
                  <a:pos x="l" y="vc"/>
                </a:cxn>
                <a:cxn ang="cd4">
                  <a:pos x="hc" y="b"/>
                </a:cxn>
                <a:cxn ang="0">
                  <a:pos x="r" y="vc"/>
                </a:cxn>
              </a:cxnLst>
              <a:rect l="l" t="t" r="r" b="b"/>
              <a:pathLst>
                <a:path w="804" h="709">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3"/>
                  </a:cubicBezTo>
                  <a:cubicBezTo>
                    <a:pt x="137" y="653"/>
                    <a:pt x="104" y="630"/>
                    <a:pt x="87" y="591"/>
                  </a:cubicBezTo>
                  <a:cubicBezTo>
                    <a:pt x="84" y="585"/>
                    <a:pt x="84" y="580"/>
                    <a:pt x="78" y="580"/>
                  </a:cubicBezTo>
                  <a:cubicBezTo>
                    <a:pt x="53" y="580"/>
                    <a:pt x="0" y="613"/>
                    <a:pt x="0" y="630"/>
                  </a:cubicBezTo>
                  <a:cubicBezTo>
                    <a:pt x="0" y="630"/>
                    <a:pt x="0" y="633"/>
                    <a:pt x="3" y="636"/>
                  </a:cubicBezTo>
                  <a:cubicBezTo>
                    <a:pt x="20" y="681"/>
                    <a:pt x="64" y="709"/>
                    <a:pt x="112" y="709"/>
                  </a:cubicBezTo>
                  <a:cubicBezTo>
                    <a:pt x="162" y="709"/>
                    <a:pt x="221" y="672"/>
                    <a:pt x="252" y="636"/>
                  </a:cubicBezTo>
                  <a:cubicBezTo>
                    <a:pt x="286" y="597"/>
                    <a:pt x="350" y="434"/>
                    <a:pt x="375" y="375"/>
                  </a:cubicBezTo>
                  <a:lnTo>
                    <a:pt x="566" y="375"/>
                  </a:lnTo>
                  <a:cubicBezTo>
                    <a:pt x="566" y="378"/>
                    <a:pt x="566" y="378"/>
                    <a:pt x="566" y="378"/>
                  </a:cubicBezTo>
                  <a:cubicBezTo>
                    <a:pt x="566" y="384"/>
                    <a:pt x="571" y="387"/>
                    <a:pt x="574" y="387"/>
                  </a:cubicBezTo>
                  <a:cubicBezTo>
                    <a:pt x="596" y="387"/>
                    <a:pt x="652" y="359"/>
                    <a:pt x="652" y="328"/>
                  </a:cubicBezTo>
                  <a:cubicBezTo>
                    <a:pt x="652" y="319"/>
                    <a:pt x="647" y="322"/>
                    <a:pt x="633" y="322"/>
                  </a:cubicBezTo>
                  <a:lnTo>
                    <a:pt x="398" y="322"/>
                  </a:lnTo>
                  <a:cubicBezTo>
                    <a:pt x="423" y="233"/>
                    <a:pt x="456" y="146"/>
                    <a:pt x="473" y="56"/>
                  </a:cubicBezTo>
                  <a:lnTo>
                    <a:pt x="605" y="56"/>
                  </a:lnTo>
                  <a:cubicBezTo>
                    <a:pt x="630" y="56"/>
                    <a:pt x="697" y="51"/>
                    <a:pt x="717" y="73"/>
                  </a:cubicBezTo>
                  <a:cubicBezTo>
                    <a:pt x="717" y="79"/>
                    <a:pt x="714" y="87"/>
                    <a:pt x="717" y="93"/>
                  </a:cubicBezTo>
                  <a:cubicBezTo>
                    <a:pt x="720" y="95"/>
                    <a:pt x="722" y="95"/>
                    <a:pt x="725" y="95"/>
                  </a:cubicBezTo>
                  <a:cubicBezTo>
                    <a:pt x="750"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20B12C92-2E51-44AE-AF13-AE59FB52E8D8}"/>
                </a:ext>
              </a:extLst>
            </p:cNvPr>
            <p:cNvSpPr/>
            <p:nvPr/>
          </p:nvSpPr>
          <p:spPr>
            <a:xfrm>
              <a:off x="3449880" y="2917439"/>
              <a:ext cx="114480" cy="169920"/>
            </a:xfrm>
            <a:custGeom>
              <a:avLst/>
              <a:gdLst/>
              <a:ahLst/>
              <a:cxnLst>
                <a:cxn ang="3cd4">
                  <a:pos x="hc" y="t"/>
                </a:cxn>
                <a:cxn ang="cd2">
                  <a:pos x="l" y="vc"/>
                </a:cxn>
                <a:cxn ang="cd4">
                  <a:pos x="hc" y="b"/>
                </a:cxn>
                <a:cxn ang="0">
                  <a:pos x="r" y="vc"/>
                </a:cxn>
              </a:cxnLst>
              <a:rect l="l" t="t" r="r" b="b"/>
              <a:pathLst>
                <a:path w="319" h="473">
                  <a:moveTo>
                    <a:pt x="151" y="230"/>
                  </a:moveTo>
                  <a:cubicBezTo>
                    <a:pt x="207" y="230"/>
                    <a:pt x="246" y="266"/>
                    <a:pt x="246" y="342"/>
                  </a:cubicBezTo>
                  <a:cubicBezTo>
                    <a:pt x="246" y="426"/>
                    <a:pt x="196" y="451"/>
                    <a:pt x="154" y="451"/>
                  </a:cubicBezTo>
                  <a:cubicBezTo>
                    <a:pt x="126" y="451"/>
                    <a:pt x="67" y="445"/>
                    <a:pt x="36" y="403"/>
                  </a:cubicBezTo>
                  <a:cubicBezTo>
                    <a:pt x="70" y="403"/>
                    <a:pt x="78" y="378"/>
                    <a:pt x="78" y="364"/>
                  </a:cubicBezTo>
                  <a:cubicBezTo>
                    <a:pt x="78" y="342"/>
                    <a:pt x="62" y="328"/>
                    <a:pt x="39" y="328"/>
                  </a:cubicBezTo>
                  <a:cubicBezTo>
                    <a:pt x="20" y="328"/>
                    <a:pt x="0" y="339"/>
                    <a:pt x="0" y="367"/>
                  </a:cubicBezTo>
                  <a:cubicBezTo>
                    <a:pt x="0" y="431"/>
                    <a:pt x="73" y="473"/>
                    <a:pt x="157" y="473"/>
                  </a:cubicBezTo>
                  <a:cubicBezTo>
                    <a:pt x="252" y="473"/>
                    <a:pt x="319" y="409"/>
                    <a:pt x="319" y="342"/>
                  </a:cubicBezTo>
                  <a:cubicBezTo>
                    <a:pt x="319" y="286"/>
                    <a:pt x="274" y="232"/>
                    <a:pt x="199" y="216"/>
                  </a:cubicBezTo>
                  <a:cubicBezTo>
                    <a:pt x="272" y="190"/>
                    <a:pt x="297" y="137"/>
                    <a:pt x="297" y="95"/>
                  </a:cubicBezTo>
                  <a:cubicBezTo>
                    <a:pt x="297" y="42"/>
                    <a:pt x="235" y="0"/>
                    <a:pt x="157" y="0"/>
                  </a:cubicBezTo>
                  <a:cubicBezTo>
                    <a:pt x="81" y="0"/>
                    <a:pt x="22" y="36"/>
                    <a:pt x="22" y="92"/>
                  </a:cubicBezTo>
                  <a:cubicBezTo>
                    <a:pt x="22" y="118"/>
                    <a:pt x="36" y="129"/>
                    <a:pt x="59" y="129"/>
                  </a:cubicBezTo>
                  <a:cubicBezTo>
                    <a:pt x="78" y="129"/>
                    <a:pt x="92" y="115"/>
                    <a:pt x="92" y="95"/>
                  </a:cubicBezTo>
                  <a:cubicBezTo>
                    <a:pt x="92" y="73"/>
                    <a:pt x="78" y="59"/>
                    <a:pt x="59" y="59"/>
                  </a:cubicBezTo>
                  <a:cubicBezTo>
                    <a:pt x="81" y="28"/>
                    <a:pt x="129" y="20"/>
                    <a:pt x="157" y="20"/>
                  </a:cubicBezTo>
                  <a:cubicBezTo>
                    <a:pt x="188" y="20"/>
                    <a:pt x="230" y="36"/>
                    <a:pt x="230" y="95"/>
                  </a:cubicBezTo>
                  <a:cubicBezTo>
                    <a:pt x="230" y="126"/>
                    <a:pt x="221" y="157"/>
                    <a:pt x="202" y="179"/>
                  </a:cubicBezTo>
                  <a:cubicBezTo>
                    <a:pt x="179" y="204"/>
                    <a:pt x="160" y="207"/>
                    <a:pt x="126" y="207"/>
                  </a:cubicBezTo>
                  <a:cubicBezTo>
                    <a:pt x="109" y="210"/>
                    <a:pt x="106" y="210"/>
                    <a:pt x="104" y="210"/>
                  </a:cubicBezTo>
                  <a:cubicBezTo>
                    <a:pt x="101" y="210"/>
                    <a:pt x="95" y="210"/>
                    <a:pt x="95" y="218"/>
                  </a:cubicBezTo>
                  <a:cubicBezTo>
                    <a:pt x="95" y="230"/>
                    <a:pt x="104" y="230"/>
                    <a:pt x="115" y="23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67037216-4782-4554-AED5-960817715090}"/>
                </a:ext>
              </a:extLst>
            </p:cNvPr>
            <p:cNvSpPr/>
            <p:nvPr/>
          </p:nvSpPr>
          <p:spPr>
            <a:xfrm>
              <a:off x="2444040" y="3314519"/>
              <a:ext cx="197280" cy="254520"/>
            </a:xfrm>
            <a:custGeom>
              <a:avLst/>
              <a:gdLst/>
              <a:ahLst/>
              <a:cxnLst>
                <a:cxn ang="3cd4">
                  <a:pos x="hc" y="t"/>
                </a:cxn>
                <a:cxn ang="cd2">
                  <a:pos x="l" y="vc"/>
                </a:cxn>
                <a:cxn ang="cd4">
                  <a:pos x="hc" y="b"/>
                </a:cxn>
                <a:cxn ang="0">
                  <a:pos x="r" y="vc"/>
                </a:cxn>
              </a:cxnLst>
              <a:rect l="l" t="t" r="r" b="b"/>
              <a:pathLst>
                <a:path w="549" h="708">
                  <a:moveTo>
                    <a:pt x="546" y="36"/>
                  </a:moveTo>
                  <a:cubicBezTo>
                    <a:pt x="549" y="28"/>
                    <a:pt x="549" y="25"/>
                    <a:pt x="549" y="20"/>
                  </a:cubicBezTo>
                  <a:cubicBezTo>
                    <a:pt x="549" y="11"/>
                    <a:pt x="543" y="0"/>
                    <a:pt x="529" y="0"/>
                  </a:cubicBezTo>
                  <a:cubicBezTo>
                    <a:pt x="518" y="0"/>
                    <a:pt x="512" y="11"/>
                    <a:pt x="507" y="22"/>
                  </a:cubicBezTo>
                  <a:lnTo>
                    <a:pt x="426" y="241"/>
                  </a:lnTo>
                  <a:lnTo>
                    <a:pt x="126" y="241"/>
                  </a:lnTo>
                  <a:lnTo>
                    <a:pt x="42" y="22"/>
                  </a:lnTo>
                  <a:cubicBezTo>
                    <a:pt x="36" y="8"/>
                    <a:pt x="34" y="0"/>
                    <a:pt x="20" y="0"/>
                  </a:cubicBezTo>
                  <a:cubicBezTo>
                    <a:pt x="11" y="0"/>
                    <a:pt x="0" y="11"/>
                    <a:pt x="0" y="20"/>
                  </a:cubicBezTo>
                  <a:cubicBezTo>
                    <a:pt x="0" y="22"/>
                    <a:pt x="0" y="22"/>
                    <a:pt x="6" y="36"/>
                  </a:cubicBezTo>
                  <a:lnTo>
                    <a:pt x="252" y="686"/>
                  </a:lnTo>
                  <a:cubicBezTo>
                    <a:pt x="258" y="697"/>
                    <a:pt x="263" y="708"/>
                    <a:pt x="274" y="708"/>
                  </a:cubicBezTo>
                  <a:cubicBezTo>
                    <a:pt x="288" y="708"/>
                    <a:pt x="294" y="697"/>
                    <a:pt x="297" y="686"/>
                  </a:cubicBezTo>
                  <a:close/>
                  <a:moveTo>
                    <a:pt x="140" y="280"/>
                  </a:moveTo>
                  <a:lnTo>
                    <a:pt x="409" y="280"/>
                  </a:lnTo>
                  <a:lnTo>
                    <a:pt x="274" y="630"/>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0C1A76BB-DEA1-4BBC-9893-3D22E986C1E1}"/>
                </a:ext>
              </a:extLst>
            </p:cNvPr>
            <p:cNvSpPr/>
            <p:nvPr/>
          </p:nvSpPr>
          <p:spPr>
            <a:xfrm>
              <a:off x="2650680" y="3326759"/>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9"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046A5B48-FB77-4399-B390-34D9E1AC6E8B}"/>
                </a:ext>
              </a:extLst>
            </p:cNvPr>
            <p:cNvSpPr/>
            <p:nvPr/>
          </p:nvSpPr>
          <p:spPr>
            <a:xfrm>
              <a:off x="2890440" y="340812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4"/>
                    <a:pt x="84" y="322"/>
                    <a:pt x="53" y="322"/>
                  </a:cubicBezTo>
                  <a:cubicBezTo>
                    <a:pt x="25" y="322"/>
                    <a:pt x="0" y="344"/>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328C5752-41A4-48D5-A943-986E6F273DE9}"/>
                </a:ext>
              </a:extLst>
            </p:cNvPr>
            <p:cNvSpPr/>
            <p:nvPr/>
          </p:nvSpPr>
          <p:spPr>
            <a:xfrm>
              <a:off x="3165479" y="3932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B56F6419-6572-4F35-AFAB-83C105E22C11}"/>
                </a:ext>
              </a:extLst>
            </p:cNvPr>
            <p:cNvSpPr/>
            <p:nvPr/>
          </p:nvSpPr>
          <p:spPr>
            <a:xfrm>
              <a:off x="3390479" y="398088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13296B9B-7C1D-4261-B179-AABAC01279E2}"/>
                </a:ext>
              </a:extLst>
            </p:cNvPr>
            <p:cNvSpPr/>
            <p:nvPr/>
          </p:nvSpPr>
          <p:spPr>
            <a:xfrm>
              <a:off x="3624120" y="3900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2" y="0"/>
                  </a:lnTo>
                  <a:cubicBezTo>
                    <a:pt x="134" y="0"/>
                    <a:pt x="0" y="129"/>
                    <a:pt x="0" y="286"/>
                  </a:cubicBezTo>
                  <a:cubicBezTo>
                    <a:pt x="0" y="445"/>
                    <a:pt x="134" y="574"/>
                    <a:pt x="302"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CF3F1859-E1EE-4352-86BB-E0197F8BC1AC}"/>
                </a:ext>
              </a:extLst>
            </p:cNvPr>
            <p:cNvSpPr/>
            <p:nvPr/>
          </p:nvSpPr>
          <p:spPr>
            <a:xfrm>
              <a:off x="3934800" y="384156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94C6711E-46E6-4092-B22E-55B455D967D4}"/>
                </a:ext>
              </a:extLst>
            </p:cNvPr>
            <p:cNvSpPr/>
            <p:nvPr/>
          </p:nvSpPr>
          <p:spPr>
            <a:xfrm>
              <a:off x="4169520" y="3980880"/>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16F92C66-7111-4E09-B07C-D00717BEDE57}"/>
                </a:ext>
              </a:extLst>
            </p:cNvPr>
            <p:cNvSpPr/>
            <p:nvPr/>
          </p:nvSpPr>
          <p:spPr>
            <a:xfrm>
              <a:off x="4399559" y="38800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AD10F577-020A-40D9-981F-437A8653E132}"/>
                </a:ext>
              </a:extLst>
            </p:cNvPr>
            <p:cNvSpPr/>
            <p:nvPr/>
          </p:nvSpPr>
          <p:spPr>
            <a:xfrm>
              <a:off x="4723920" y="39848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B9CB5182-1142-4E8F-BD2C-F404B66B0C7D}"/>
                </a:ext>
              </a:extLst>
            </p:cNvPr>
            <p:cNvSpPr/>
            <p:nvPr/>
          </p:nvSpPr>
          <p:spPr>
            <a:xfrm>
              <a:off x="4881240" y="39848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89ACFBED-AC72-43E7-88E9-B7C1D5636B34}"/>
                </a:ext>
              </a:extLst>
            </p:cNvPr>
            <p:cNvSpPr/>
            <p:nvPr/>
          </p:nvSpPr>
          <p:spPr>
            <a:xfrm>
              <a:off x="5038560" y="39848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39DC2288-A393-44D5-B575-ADD2E8D5B435}"/>
                </a:ext>
              </a:extLst>
            </p:cNvPr>
            <p:cNvSpPr/>
            <p:nvPr/>
          </p:nvSpPr>
          <p:spPr>
            <a:xfrm>
              <a:off x="5204880" y="38800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79AD7236-9CC0-48D9-82AF-F6419337617A}"/>
                </a:ext>
              </a:extLst>
            </p:cNvPr>
            <p:cNvSpPr/>
            <p:nvPr/>
          </p:nvSpPr>
          <p:spPr>
            <a:xfrm>
              <a:off x="5513040" y="3932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9" name="Freeform: Shape 48">
              <a:extLst>
                <a:ext uri="{FF2B5EF4-FFF2-40B4-BE49-F238E27FC236}">
                  <a16:creationId xmlns:a16="http://schemas.microsoft.com/office/drawing/2014/main" id="{1C24246A-14B6-492D-87A6-49AAAB70F208}"/>
                </a:ext>
              </a:extLst>
            </p:cNvPr>
            <p:cNvSpPr/>
            <p:nvPr/>
          </p:nvSpPr>
          <p:spPr>
            <a:xfrm>
              <a:off x="5736960" y="398088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0" name="Freeform: Shape 49">
              <a:extLst>
                <a:ext uri="{FF2B5EF4-FFF2-40B4-BE49-F238E27FC236}">
                  <a16:creationId xmlns:a16="http://schemas.microsoft.com/office/drawing/2014/main" id="{F977AC8D-0E40-4691-966C-E92AAD45BAA3}"/>
                </a:ext>
              </a:extLst>
            </p:cNvPr>
            <p:cNvSpPr/>
            <p:nvPr/>
          </p:nvSpPr>
          <p:spPr>
            <a:xfrm>
              <a:off x="5970959" y="3900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Freeform: Shape 50">
              <a:extLst>
                <a:ext uri="{FF2B5EF4-FFF2-40B4-BE49-F238E27FC236}">
                  <a16:creationId xmlns:a16="http://schemas.microsoft.com/office/drawing/2014/main" id="{89659FFC-F091-4976-83E9-3CACADD5FB3C}"/>
                </a:ext>
              </a:extLst>
            </p:cNvPr>
            <p:cNvSpPr/>
            <p:nvPr/>
          </p:nvSpPr>
          <p:spPr>
            <a:xfrm>
              <a:off x="6281279" y="384156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2" name="Freeform: Shape 51">
              <a:extLst>
                <a:ext uri="{FF2B5EF4-FFF2-40B4-BE49-F238E27FC236}">
                  <a16:creationId xmlns:a16="http://schemas.microsoft.com/office/drawing/2014/main" id="{80E8BC6E-2CF5-419B-B252-6D3655F8AF1E}"/>
                </a:ext>
              </a:extLst>
            </p:cNvPr>
            <p:cNvSpPr/>
            <p:nvPr/>
          </p:nvSpPr>
          <p:spPr>
            <a:xfrm>
              <a:off x="6500880" y="4035240"/>
              <a:ext cx="151920" cy="112680"/>
            </a:xfrm>
            <a:custGeom>
              <a:avLst/>
              <a:gdLst/>
              <a:ahLst/>
              <a:cxnLst>
                <a:cxn ang="3cd4">
                  <a:pos x="hc" y="t"/>
                </a:cxn>
                <a:cxn ang="cd2">
                  <a:pos x="l" y="vc"/>
                </a:cxn>
                <a:cxn ang="cd4">
                  <a:pos x="hc" y="b"/>
                </a:cxn>
                <a:cxn ang="0">
                  <a:pos x="r" y="vc"/>
                </a:cxn>
              </a:cxnLst>
              <a:rect l="l" t="t" r="r" b="b"/>
              <a:pathLst>
                <a:path w="423" h="314">
                  <a:moveTo>
                    <a:pt x="53" y="263"/>
                  </a:moveTo>
                  <a:cubicBezTo>
                    <a:pt x="50" y="272"/>
                    <a:pt x="45" y="288"/>
                    <a:pt x="45" y="291"/>
                  </a:cubicBezTo>
                  <a:cubicBezTo>
                    <a:pt x="45" y="305"/>
                    <a:pt x="59" y="314"/>
                    <a:pt x="70" y="314"/>
                  </a:cubicBezTo>
                  <a:cubicBezTo>
                    <a:pt x="81" y="314"/>
                    <a:pt x="92" y="305"/>
                    <a:pt x="95" y="300"/>
                  </a:cubicBezTo>
                  <a:cubicBezTo>
                    <a:pt x="98" y="291"/>
                    <a:pt x="104" y="269"/>
                    <a:pt x="109" y="255"/>
                  </a:cubicBezTo>
                  <a:cubicBezTo>
                    <a:pt x="112" y="241"/>
                    <a:pt x="120" y="210"/>
                    <a:pt x="123" y="193"/>
                  </a:cubicBezTo>
                  <a:cubicBezTo>
                    <a:pt x="129" y="176"/>
                    <a:pt x="132" y="162"/>
                    <a:pt x="134" y="146"/>
                  </a:cubicBezTo>
                  <a:cubicBezTo>
                    <a:pt x="143" y="118"/>
                    <a:pt x="146" y="112"/>
                    <a:pt x="165" y="84"/>
                  </a:cubicBezTo>
                  <a:cubicBezTo>
                    <a:pt x="185" y="56"/>
                    <a:pt x="216" y="20"/>
                    <a:pt x="269" y="20"/>
                  </a:cubicBezTo>
                  <a:cubicBezTo>
                    <a:pt x="308" y="20"/>
                    <a:pt x="308" y="56"/>
                    <a:pt x="308" y="67"/>
                  </a:cubicBezTo>
                  <a:cubicBezTo>
                    <a:pt x="308" y="109"/>
                    <a:pt x="280" y="188"/>
                    <a:pt x="269" y="216"/>
                  </a:cubicBezTo>
                  <a:cubicBezTo>
                    <a:pt x="260" y="235"/>
                    <a:pt x="258" y="241"/>
                    <a:pt x="258" y="255"/>
                  </a:cubicBezTo>
                  <a:cubicBezTo>
                    <a:pt x="258" y="291"/>
                    <a:pt x="288" y="314"/>
                    <a:pt x="325" y="314"/>
                  </a:cubicBezTo>
                  <a:cubicBezTo>
                    <a:pt x="392" y="314"/>
                    <a:pt x="423" y="218"/>
                    <a:pt x="423" y="207"/>
                  </a:cubicBezTo>
                  <a:cubicBezTo>
                    <a:pt x="423" y="199"/>
                    <a:pt x="414" y="199"/>
                    <a:pt x="412" y="199"/>
                  </a:cubicBezTo>
                  <a:cubicBezTo>
                    <a:pt x="403" y="199"/>
                    <a:pt x="403" y="202"/>
                    <a:pt x="400" y="210"/>
                  </a:cubicBezTo>
                  <a:cubicBezTo>
                    <a:pt x="384" y="266"/>
                    <a:pt x="353" y="294"/>
                    <a:pt x="325" y="294"/>
                  </a:cubicBezTo>
                  <a:cubicBezTo>
                    <a:pt x="311" y="294"/>
                    <a:pt x="308" y="286"/>
                    <a:pt x="308" y="269"/>
                  </a:cubicBezTo>
                  <a:cubicBezTo>
                    <a:pt x="308" y="255"/>
                    <a:pt x="311" y="244"/>
                    <a:pt x="325" y="213"/>
                  </a:cubicBezTo>
                  <a:cubicBezTo>
                    <a:pt x="333" y="193"/>
                    <a:pt x="361" y="118"/>
                    <a:pt x="361" y="78"/>
                  </a:cubicBezTo>
                  <a:cubicBezTo>
                    <a:pt x="361" y="11"/>
                    <a:pt x="308"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name="page4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BF0B-BBD4-4F99-9FC7-12143016AD02}"/>
              </a:ext>
            </a:extLst>
          </p:cNvPr>
          <p:cNvSpPr txBox="1">
            <a:spLocks noGrp="1"/>
          </p:cNvSpPr>
          <p:nvPr>
            <p:ph type="title" idx="4294967295"/>
          </p:nvPr>
        </p:nvSpPr>
        <p:spPr/>
        <p:txBody>
          <a:bodyPr>
            <a:spAutoFit/>
          </a:bodyPr>
          <a:lstStyle/>
          <a:p>
            <a:pPr lvl="0"/>
            <a:r>
              <a:rPr lang="en-GB"/>
              <a:t>WHICH CONTACT SURFACE ?</a:t>
            </a:r>
          </a:p>
        </p:txBody>
      </p:sp>
      <p:pic>
        <p:nvPicPr>
          <p:cNvPr id="3" name="Picture Placeholder 2">
            <a:extLst>
              <a:ext uri="{FF2B5EF4-FFF2-40B4-BE49-F238E27FC236}">
                <a16:creationId xmlns:a16="http://schemas.microsoft.com/office/drawing/2014/main" id="{DDE8D84D-564E-462D-BAA7-1FF845EB4A8C}"/>
              </a:ext>
            </a:extLst>
          </p:cNvPr>
          <p:cNvPicPr>
            <a:picLocks noGrp="1" noChangeAspect="1"/>
          </p:cNvPicPr>
          <p:nvPr>
            <p:ph type="pic" idx="4294967295"/>
          </p:nvPr>
        </p:nvPicPr>
        <p:blipFill>
          <a:blip r:embed="rId3">
            <a:lum/>
            <a:alphaModFix/>
          </a:blip>
          <a:srcRect/>
          <a:stretch>
            <a:fillRect/>
          </a:stretch>
        </p:blipFill>
        <p:spPr>
          <a:xfrm>
            <a:off x="2116800" y="1512000"/>
            <a:ext cx="5845680" cy="3288239"/>
          </a:xfrm>
        </p:spPr>
      </p:pic>
      <p:sp>
        <p:nvSpPr>
          <p:cNvPr id="4" name="TextBox 3">
            <a:extLst>
              <a:ext uri="{FF2B5EF4-FFF2-40B4-BE49-F238E27FC236}">
                <a16:creationId xmlns:a16="http://schemas.microsoft.com/office/drawing/2014/main" id="{6BD5E28C-CE8D-4345-BBF6-361C534ABA75}"/>
              </a:ext>
            </a:extLst>
          </p:cNvPr>
          <p:cNvSpPr txBox="1"/>
          <p:nvPr/>
        </p:nvSpPr>
        <p:spPr>
          <a:xfrm>
            <a:off x="4392000" y="223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name="page41">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E28D01-A000-432E-B703-B0BA82C48BF8}"/>
              </a:ext>
            </a:extLst>
          </p:cNvPr>
          <p:cNvSpPr txBox="1">
            <a:spLocks noGrp="1"/>
          </p:cNvSpPr>
          <p:nvPr>
            <p:ph type="subTitle" idx="4294967295"/>
          </p:nvPr>
        </p:nvSpPr>
        <p:spPr>
          <a:xfrm>
            <a:off x="503999" y="225720"/>
            <a:ext cx="9071640" cy="4390200"/>
          </a:xfrm>
        </p:spPr>
        <p:txBody>
          <a:bodyPr anchor="ctr">
            <a:spAutoFit/>
          </a:bodyPr>
          <a:lstStyle/>
          <a:p>
            <a:pPr algn="ctr"/>
            <a:endParaRPr lang="en-GB"/>
          </a:p>
        </p:txBody>
      </p:sp>
      <p:pic>
        <p:nvPicPr>
          <p:cNvPr id="3" name="Picture 2">
            <a:extLst>
              <a:ext uri="{FF2B5EF4-FFF2-40B4-BE49-F238E27FC236}">
                <a16:creationId xmlns:a16="http://schemas.microsoft.com/office/drawing/2014/main" id="{2838F95B-2947-4E2F-92D7-1507B0D0BED8}"/>
              </a:ext>
            </a:extLst>
          </p:cNvPr>
          <p:cNvPicPr>
            <a:picLocks noChangeAspect="1"/>
          </p:cNvPicPr>
          <p:nvPr/>
        </p:nvPicPr>
        <p:blipFill>
          <a:blip r:embed="rId3">
            <a:lum/>
            <a:alphaModFix/>
          </a:blip>
          <a:srcRect/>
          <a:stretch>
            <a:fillRect/>
          </a:stretch>
        </p:blipFill>
        <p:spPr>
          <a:xfrm>
            <a:off x="503999" y="4446000"/>
            <a:ext cx="1072800" cy="1080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name="page42">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6A7A112-8BC1-4BEC-B384-5AD884C131D1}"/>
              </a:ext>
            </a:extLst>
          </p:cNvPr>
          <p:cNvSpPr txBox="1">
            <a:spLocks noGrp="1"/>
          </p:cNvSpPr>
          <p:nvPr>
            <p:ph type="subTitle" idx="4294967295"/>
          </p:nvPr>
        </p:nvSpPr>
        <p:spPr>
          <a:xfrm>
            <a:off x="503999" y="225720"/>
            <a:ext cx="9071640" cy="4390200"/>
          </a:xfrm>
        </p:spPr>
        <p:txBody>
          <a:bodyPr anchor="ctr">
            <a:spAutoFit/>
          </a:bodyPr>
          <a:lstStyle/>
          <a:p>
            <a:pPr lvl="0" algn="ctr">
              <a:buNone/>
            </a:pPr>
            <a:r>
              <a:rPr lang="en-GB">
                <a:solidFill>
                  <a:srgbClr val="0066CC"/>
                </a:solidFill>
              </a:rPr>
              <a:t>Thanks !</a:t>
            </a:r>
          </a:p>
        </p:txBody>
      </p:sp>
    </p:spTree>
  </p:cSld>
  <p:clrMapOvr>
    <a:masterClrMapping/>
  </p:clrMapOvr>
</p:sld>
</file>

<file path=ppt/theme/theme1.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_">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2867</TotalTime>
  <Words>2498</Words>
  <Application>Microsoft Office PowerPoint</Application>
  <PresentationFormat>Custom</PresentationFormat>
  <Paragraphs>330</Paragraphs>
  <Slides>43</Slides>
  <Notes>43</Notes>
  <HiddenSlides>19</HiddenSlides>
  <MMClips>29</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Arial</vt:lpstr>
      <vt:lpstr>BPG Courier GPL&amp;GNU</vt:lpstr>
      <vt:lpstr>Calibri</vt:lpstr>
      <vt:lpstr>Carlito</vt:lpstr>
      <vt:lpstr>Gill Sans MT</vt:lpstr>
      <vt:lpstr>Liberation Sans</vt:lpstr>
      <vt:lpstr>Liberation Serif</vt:lpstr>
      <vt:lpstr>StarSymbol</vt:lpstr>
      <vt:lpstr>Standard</vt:lpstr>
      <vt:lpstr>Content Slide</vt:lpstr>
      <vt:lpstr>Content Slide_</vt:lpstr>
      <vt:lpstr>PowerPoint Presentation</vt:lpstr>
      <vt:lpstr>LEGGED LOCOMOTION IS DEFINED PRIMARILY BY CONTACTS</vt:lpstr>
      <vt:lpstr>PowerPoint Presentation</vt:lpstr>
      <vt:lpstr>HOW TO REACH THE PLATFORM ?</vt:lpstr>
      <vt:lpstr>COMBINATORIAL STEP PLANNING</vt:lpstr>
      <vt:lpstr>COMBINATORIAL STEP PLANNING</vt:lpstr>
      <vt:lpstr>COMBINATORIAL STEP PLANNING</vt:lpstr>
      <vt:lpstr>COMBINATORIAL STEP PLANNING</vt:lpstr>
      <vt:lpstr>COMBINATORIAL STEP PLANNING</vt:lpstr>
      <vt:lpstr>COMBINATORIAL STEP PLANNING</vt:lpstr>
      <vt:lpstr>COMBINATORIAL STEP PLANNING</vt:lpstr>
      <vt:lpstr>A DIVIDE AND CONQUER APPROACH [Tonneau et al. 15]</vt:lpstr>
      <vt:lpstr>A DIVIDE AND CONQUER APPROACH [Tonneau et al. 15]</vt:lpstr>
      <vt:lpstr>FOCUS ON CONTACT PLANNING</vt:lpstr>
      <vt:lpstr>WHICH CONTACT SURFACE ?</vt:lpstr>
      <vt:lpstr>WHICH CONTACT SURFACE ?</vt:lpstr>
      <vt:lpstr>WHICH CONTACT SURFACE ?</vt:lpstr>
      <vt:lpstr>COMPLEXITY CAN BE REDUCED WITH A GUIDE</vt:lpstr>
      <vt:lpstr>CONTACT PLANNING AS A  FEASIBILITY PROBLEM</vt:lpstr>
      <vt:lpstr>CONTACT PLANNING AS A  FEASIBILITY PROBLEM</vt:lpstr>
      <vt:lpstr>AN EQUIVALENT CARDINALITY MINIMIZATION PROBLEM</vt:lpstr>
      <vt:lpstr>AN EQUIVALENT CARDINALITY MINIMIZATION PROBLEM</vt:lpstr>
      <vt:lpstr>AN EQUIVALENT CARDINALITY MINIMIZATION PROBLEM</vt:lpstr>
      <vt:lpstr>AN EQUIVALENT CARDINALITY MINIMIZATION PROBLEM</vt:lpstr>
      <vt:lpstr>AN EQUIVALENT CARDINALITY MINIMIZATION PROBLEM</vt:lpstr>
      <vt:lpstr>AN EQUIVALENT CARDINALITY MINIMIZATION PROBLEM</vt:lpstr>
      <vt:lpstr>WE ARE HAPPY BECAUSE THIS IS A (CONVEX?) MIXED INTEGER PROBLEM [Deits et al. 15]</vt:lpstr>
      <vt:lpstr>CONVEX RELAXATION WITH A SPARSITY INDUCING NORM  [Bach et al. 11]</vt:lpstr>
      <vt:lpstr>RELAXATION GIVES MUCH FASTER RESULTS… WHEN IT CONVERGES</vt:lpstr>
      <vt:lpstr>FEASIBILITY VS OPTIMALITY</vt:lpstr>
      <vt:lpstr>THAT’S ALL FOR NOW !</vt:lpstr>
      <vt:lpstr>L1-NORM MINIMIZATION INDUCES SPARSITY</vt:lpstr>
      <vt:lpstr>… BUT SOMETIMES NOT</vt:lpstr>
      <vt:lpstr>L1-NORM INDUCES SPARSITY</vt:lpstr>
      <vt:lpstr>APPROXIMATING      AT COM LEVEL</vt:lpstr>
      <vt:lpstr>DYNAMIC FEASIBILITY [Caron et al. 15] (static is 3D, dynamic is 6D)</vt:lpstr>
      <vt:lpstr>KINEMATIC FEASIBILITY: COM / other effectors in effector frame</vt:lpstr>
      <vt:lpstr>KINEMATIC FEASIBILITY: COM / other effectors in effector frame</vt:lpstr>
      <vt:lpstr>SIMULTANEOUS HANDLING OF SEVERAL CONSTRAINTS</vt:lpstr>
      <vt:lpstr>CONTACT PLANNING AS A  FEASIBILITY PROBLEM</vt:lpstr>
      <vt:lpstr>WHICH CONTACT SURFACE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TONNEAU Steve</cp:lastModifiedBy>
  <cp:revision>229</cp:revision>
  <dcterms:created xsi:type="dcterms:W3CDTF">2019-07-22T11:20:51Z</dcterms:created>
  <dcterms:modified xsi:type="dcterms:W3CDTF">2020-05-20T09:59:12Z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xMathsIgnorePreamble">
    <vt:lpwstr>FALSE</vt:lpwstr>
  </property>
  <property fmtid="{D5CDD505-2E9C-101B-9397-08002B2CF9AE}" pid="3" name="TexMathsPreamble">
    <vt:lpwstr>\usepackage{amsmath}§\usepackage{amssymb}§\usepackage[usenames]{color}§§% Uncomment this line for sans-serif font§%\everymath{\mathsf{\xdef\mysf{\mathgroup\the\mathgroup\relax}}\mysf}§§% Uncomment these lines for colored equations§% Caution! Background co</vt:lpwstr>
  </property>
</Properties>
</file>